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6" r:id="rId2"/>
    <p:sldId id="265" r:id="rId3"/>
    <p:sldId id="258" r:id="rId4"/>
    <p:sldId id="279" r:id="rId5"/>
    <p:sldId id="280" r:id="rId6"/>
    <p:sldId id="281" r:id="rId7"/>
    <p:sldId id="269" r:id="rId8"/>
    <p:sldId id="267" r:id="rId9"/>
    <p:sldId id="270" r:id="rId10"/>
    <p:sldId id="271" r:id="rId11"/>
    <p:sldId id="272" r:id="rId12"/>
    <p:sldId id="256" r:id="rId13"/>
    <p:sldId id="257" r:id="rId14"/>
    <p:sldId id="274" r:id="rId15"/>
    <p:sldId id="278" r:id="rId16"/>
    <p:sldId id="268" r:id="rId17"/>
    <p:sldId id="260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4C1"/>
    <a:srgbClr val="30ADC6"/>
    <a:srgbClr val="36B4CB"/>
    <a:srgbClr val="2FADC7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95" autoAdjust="0"/>
  </p:normalViewPr>
  <p:slideViewPr>
    <p:cSldViewPr snapToGrid="0">
      <p:cViewPr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jpeg"/><Relationship Id="rId3" Type="http://schemas.openxmlformats.org/officeDocument/2006/relationships/image" Target="../media/image9.jpeg"/><Relationship Id="rId21" Type="http://schemas.openxmlformats.org/officeDocument/2006/relationships/image" Target="../media/image27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" Type="http://schemas.openxmlformats.org/officeDocument/2006/relationships/image" Target="../media/image8.jpeg"/><Relationship Id="rId16" Type="http://schemas.openxmlformats.org/officeDocument/2006/relationships/image" Target="../media/image22.jpeg"/><Relationship Id="rId20" Type="http://schemas.openxmlformats.org/officeDocument/2006/relationships/image" Target="../media/image26.jpeg"/><Relationship Id="rId1" Type="http://schemas.openxmlformats.org/officeDocument/2006/relationships/image" Target="../media/image7.jpeg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19" Type="http://schemas.openxmlformats.org/officeDocument/2006/relationships/image" Target="../media/image25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8BB443-F0BE-43DC-836C-1C7BC734525F}" type="doc">
      <dgm:prSet loTypeId="urn:microsoft.com/office/officeart/2009/layout/CirclePictureHierarchy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DFA6CF-1845-4D3A-8B68-CB3D4DD86F82}">
      <dgm:prSet phldrT="[Texto]" custT="1"/>
      <dgm:spPr/>
      <dgm:t>
        <a:bodyPr/>
        <a:lstStyle/>
        <a:p>
          <a:r>
            <a:rPr lang="pt-BR" sz="1000" b="1" u="none" dirty="0"/>
            <a:t>CEO</a:t>
          </a:r>
        </a:p>
      </dgm:t>
    </dgm:pt>
    <dgm:pt modelId="{4056F4EE-E941-4E1D-BAFD-FD8D972DDA28}" type="parTrans" cxnId="{9081AE25-9802-478D-9884-B613072CBFA1}">
      <dgm:prSet/>
      <dgm:spPr/>
      <dgm:t>
        <a:bodyPr/>
        <a:lstStyle/>
        <a:p>
          <a:endParaRPr lang="pt-BR"/>
        </a:p>
      </dgm:t>
    </dgm:pt>
    <dgm:pt modelId="{B608C1CF-2C70-4E74-949E-6F707FD773D9}" type="sibTrans" cxnId="{9081AE25-9802-478D-9884-B613072CBFA1}">
      <dgm:prSet/>
      <dgm:spPr/>
      <dgm:t>
        <a:bodyPr/>
        <a:lstStyle/>
        <a:p>
          <a:endParaRPr lang="pt-BR"/>
        </a:p>
      </dgm:t>
    </dgm:pt>
    <dgm:pt modelId="{00F5704A-6F94-477D-AC57-A255E6A72A80}">
      <dgm:prSet phldrT="[Texto]" custT="1"/>
      <dgm:spPr/>
      <dgm:t>
        <a:bodyPr/>
        <a:lstStyle/>
        <a:p>
          <a:r>
            <a:rPr lang="pt-BR" sz="1000" b="1" dirty="0"/>
            <a:t>COO</a:t>
          </a:r>
        </a:p>
      </dgm:t>
    </dgm:pt>
    <dgm:pt modelId="{7F2D3E21-0422-42C5-A51F-83822EBC892A}" type="parTrans" cxnId="{F62F5DA2-00F9-4AD0-AFEB-6420720A9834}">
      <dgm:prSet/>
      <dgm:spPr/>
      <dgm:t>
        <a:bodyPr/>
        <a:lstStyle/>
        <a:p>
          <a:endParaRPr lang="pt-BR"/>
        </a:p>
      </dgm:t>
    </dgm:pt>
    <dgm:pt modelId="{D038B77A-66DE-4B59-AF14-9D02E12DFBF6}" type="sibTrans" cxnId="{F62F5DA2-00F9-4AD0-AFEB-6420720A9834}">
      <dgm:prSet/>
      <dgm:spPr/>
      <dgm:t>
        <a:bodyPr/>
        <a:lstStyle/>
        <a:p>
          <a:endParaRPr lang="pt-BR"/>
        </a:p>
      </dgm:t>
    </dgm:pt>
    <dgm:pt modelId="{9365632C-46E0-4E2A-B06E-B83C250F470A}">
      <dgm:prSet phldrT="[Texto]" custT="1"/>
      <dgm:spPr/>
      <dgm:t>
        <a:bodyPr/>
        <a:lstStyle/>
        <a:p>
          <a:r>
            <a:rPr lang="pt-BR" sz="1000" b="1" dirty="0"/>
            <a:t>CTO</a:t>
          </a:r>
        </a:p>
      </dgm:t>
    </dgm:pt>
    <dgm:pt modelId="{DE57D657-D8FF-4197-9C8A-5E9C24C0DDD5}" type="parTrans" cxnId="{EDD81E6A-3846-498B-8418-62C793CE0226}">
      <dgm:prSet/>
      <dgm:spPr/>
      <dgm:t>
        <a:bodyPr/>
        <a:lstStyle/>
        <a:p>
          <a:endParaRPr lang="pt-BR"/>
        </a:p>
      </dgm:t>
    </dgm:pt>
    <dgm:pt modelId="{702AA3FA-143C-4829-807B-3E2165D82E41}" type="sibTrans" cxnId="{EDD81E6A-3846-498B-8418-62C793CE0226}">
      <dgm:prSet/>
      <dgm:spPr/>
      <dgm:t>
        <a:bodyPr/>
        <a:lstStyle/>
        <a:p>
          <a:endParaRPr lang="pt-BR"/>
        </a:p>
      </dgm:t>
    </dgm:pt>
    <dgm:pt modelId="{0CBF4933-307A-4DA1-BCD2-A38F7044599B}">
      <dgm:prSet phldrT="[Texto]" custT="1"/>
      <dgm:spPr/>
      <dgm:t>
        <a:bodyPr/>
        <a:lstStyle/>
        <a:p>
          <a:r>
            <a:rPr lang="pt-BR" sz="700" b="1" dirty="0"/>
            <a:t>Gerente Engenharia de Dados</a:t>
          </a:r>
        </a:p>
      </dgm:t>
    </dgm:pt>
    <dgm:pt modelId="{65EEBF48-3FDF-4849-9D9B-F55E73D3C87C}" type="parTrans" cxnId="{365DB48B-145C-4F91-B3A8-33E93F5DF428}">
      <dgm:prSet/>
      <dgm:spPr/>
      <dgm:t>
        <a:bodyPr/>
        <a:lstStyle/>
        <a:p>
          <a:endParaRPr lang="pt-BR"/>
        </a:p>
      </dgm:t>
    </dgm:pt>
    <dgm:pt modelId="{BAFD4E98-D96E-469F-BC27-F0EDF32D7BEC}" type="sibTrans" cxnId="{365DB48B-145C-4F91-B3A8-33E93F5DF428}">
      <dgm:prSet/>
      <dgm:spPr/>
      <dgm:t>
        <a:bodyPr/>
        <a:lstStyle/>
        <a:p>
          <a:endParaRPr lang="pt-BR"/>
        </a:p>
      </dgm:t>
    </dgm:pt>
    <dgm:pt modelId="{2DC96BBC-BA5B-4255-A75D-222F291D8ABB}">
      <dgm:prSet phldrT="[Texto]" custT="1"/>
      <dgm:spPr/>
      <dgm:t>
        <a:bodyPr/>
        <a:lstStyle/>
        <a:p>
          <a:r>
            <a:rPr lang="pt-BR" sz="700" b="1"/>
            <a:t>Gerente de Ciências de Dados</a:t>
          </a:r>
        </a:p>
      </dgm:t>
    </dgm:pt>
    <dgm:pt modelId="{97151A69-8AC4-4E59-A190-BBF5924C9707}" type="parTrans" cxnId="{D1D60773-05C1-4C72-B639-FEA0B7E8B81A}">
      <dgm:prSet/>
      <dgm:spPr/>
      <dgm:t>
        <a:bodyPr/>
        <a:lstStyle/>
        <a:p>
          <a:endParaRPr lang="pt-BR"/>
        </a:p>
      </dgm:t>
    </dgm:pt>
    <dgm:pt modelId="{9E85E64C-8AF0-4F74-8521-21D354B59B2E}" type="sibTrans" cxnId="{D1D60773-05C1-4C72-B639-FEA0B7E8B81A}">
      <dgm:prSet/>
      <dgm:spPr/>
      <dgm:t>
        <a:bodyPr/>
        <a:lstStyle/>
        <a:p>
          <a:endParaRPr lang="pt-BR"/>
        </a:p>
      </dgm:t>
    </dgm:pt>
    <dgm:pt modelId="{CEE888A4-A240-4FC6-A40F-4B5C3420187F}">
      <dgm:prSet phldrT="[Texto]" custT="1"/>
      <dgm:spPr/>
      <dgm:t>
        <a:bodyPr/>
        <a:lstStyle/>
        <a:p>
          <a:r>
            <a:rPr lang="pt-BR" sz="1000" b="1" dirty="0"/>
            <a:t>CMO</a:t>
          </a:r>
        </a:p>
      </dgm:t>
    </dgm:pt>
    <dgm:pt modelId="{85513BCE-0136-4707-AF97-7073260FFC5A}" type="parTrans" cxnId="{87EF378D-9551-44A4-A163-D60D1F56A079}">
      <dgm:prSet/>
      <dgm:spPr/>
      <dgm:t>
        <a:bodyPr/>
        <a:lstStyle/>
        <a:p>
          <a:endParaRPr lang="pt-BR"/>
        </a:p>
      </dgm:t>
    </dgm:pt>
    <dgm:pt modelId="{8E53C8A5-AF73-40A8-9AF8-1FACB79BB4BE}" type="sibTrans" cxnId="{87EF378D-9551-44A4-A163-D60D1F56A079}">
      <dgm:prSet/>
      <dgm:spPr/>
      <dgm:t>
        <a:bodyPr/>
        <a:lstStyle/>
        <a:p>
          <a:endParaRPr lang="pt-BR"/>
        </a:p>
      </dgm:t>
    </dgm:pt>
    <dgm:pt modelId="{B1558C05-217A-45D7-9F7B-35985F69D6B7}">
      <dgm:prSet phldrT="[Texto]" custT="1"/>
      <dgm:spPr/>
      <dgm:t>
        <a:bodyPr/>
        <a:lstStyle/>
        <a:p>
          <a:r>
            <a:rPr lang="pt-BR" sz="700" b="1"/>
            <a:t>Gerente de Marketing Estratégico</a:t>
          </a:r>
        </a:p>
      </dgm:t>
    </dgm:pt>
    <dgm:pt modelId="{AC57B5A3-B12E-4EDD-9CB5-50ED1BD0EEF9}" type="parTrans" cxnId="{E549EEA5-0112-4325-B0AC-2A8F81368271}">
      <dgm:prSet/>
      <dgm:spPr/>
      <dgm:t>
        <a:bodyPr/>
        <a:lstStyle/>
        <a:p>
          <a:endParaRPr lang="pt-BR"/>
        </a:p>
      </dgm:t>
    </dgm:pt>
    <dgm:pt modelId="{756BD19F-5CB4-47F7-9D90-E3265FE08339}" type="sibTrans" cxnId="{E549EEA5-0112-4325-B0AC-2A8F81368271}">
      <dgm:prSet/>
      <dgm:spPr/>
      <dgm:t>
        <a:bodyPr/>
        <a:lstStyle/>
        <a:p>
          <a:endParaRPr lang="pt-BR"/>
        </a:p>
      </dgm:t>
    </dgm:pt>
    <dgm:pt modelId="{1AAA124B-EF30-4FA1-81C4-CD9E38D13B4C}">
      <dgm:prSet phldrT="[Texto]" custT="1"/>
      <dgm:spPr/>
      <dgm:t>
        <a:bodyPr/>
        <a:lstStyle/>
        <a:p>
          <a:r>
            <a:rPr lang="pt-BR" sz="700" b="1" u="none" dirty="0"/>
            <a:t>Gerente de Operações</a:t>
          </a:r>
        </a:p>
      </dgm:t>
    </dgm:pt>
    <dgm:pt modelId="{6B5B3966-0FC1-4857-B48F-CB6138EA8689}" type="parTrans" cxnId="{BB6E1C8B-F098-4C27-99FF-22ECCF885F8B}">
      <dgm:prSet/>
      <dgm:spPr/>
      <dgm:t>
        <a:bodyPr/>
        <a:lstStyle/>
        <a:p>
          <a:endParaRPr lang="pt-BR"/>
        </a:p>
      </dgm:t>
    </dgm:pt>
    <dgm:pt modelId="{FBE0024D-B0F6-4970-A330-AD6EC812A354}" type="sibTrans" cxnId="{BB6E1C8B-F098-4C27-99FF-22ECCF885F8B}">
      <dgm:prSet/>
      <dgm:spPr/>
      <dgm:t>
        <a:bodyPr/>
        <a:lstStyle/>
        <a:p>
          <a:endParaRPr lang="pt-BR"/>
        </a:p>
      </dgm:t>
    </dgm:pt>
    <dgm:pt modelId="{CF5241E6-5D17-4884-9770-625211E62C81}">
      <dgm:prSet phldrT="[Texto]" custT="1"/>
      <dgm:spPr/>
      <dgm:t>
        <a:bodyPr/>
        <a:lstStyle/>
        <a:p>
          <a:r>
            <a:rPr lang="pt-BR" sz="700" b="1" dirty="0"/>
            <a:t>Gerente de Projetos</a:t>
          </a:r>
        </a:p>
      </dgm:t>
    </dgm:pt>
    <dgm:pt modelId="{8BA2C9C3-14E1-4698-B11F-4BADE18C834B}" type="parTrans" cxnId="{A9193D38-55F2-4129-8E51-AF88229699ED}">
      <dgm:prSet/>
      <dgm:spPr/>
      <dgm:t>
        <a:bodyPr/>
        <a:lstStyle/>
        <a:p>
          <a:endParaRPr lang="pt-BR"/>
        </a:p>
      </dgm:t>
    </dgm:pt>
    <dgm:pt modelId="{EFA327B8-6465-4604-BDA2-31D36AAA52B2}" type="sibTrans" cxnId="{A9193D38-55F2-4129-8E51-AF88229699ED}">
      <dgm:prSet/>
      <dgm:spPr/>
      <dgm:t>
        <a:bodyPr/>
        <a:lstStyle/>
        <a:p>
          <a:endParaRPr lang="pt-BR"/>
        </a:p>
      </dgm:t>
    </dgm:pt>
    <dgm:pt modelId="{C8C6894A-865D-45B2-A222-2C8E72D0659B}">
      <dgm:prSet phldrT="[Texto]" custT="1"/>
      <dgm:spPr/>
      <dgm:t>
        <a:bodyPr/>
        <a:lstStyle/>
        <a:p>
          <a:r>
            <a:rPr lang="pt-BR" sz="700" b="1" dirty="0"/>
            <a:t>Engenheiro de dados Sênior</a:t>
          </a:r>
        </a:p>
      </dgm:t>
    </dgm:pt>
    <dgm:pt modelId="{E1158E21-72A0-4F17-BB1B-F861EEF31B7A}" type="parTrans" cxnId="{2096D570-993D-4766-890C-5313DDF9783D}">
      <dgm:prSet/>
      <dgm:spPr/>
      <dgm:t>
        <a:bodyPr/>
        <a:lstStyle/>
        <a:p>
          <a:endParaRPr lang="pt-BR"/>
        </a:p>
      </dgm:t>
    </dgm:pt>
    <dgm:pt modelId="{03A0A746-9534-41CF-8381-0DF84553BF89}" type="sibTrans" cxnId="{2096D570-993D-4766-890C-5313DDF9783D}">
      <dgm:prSet/>
      <dgm:spPr/>
      <dgm:t>
        <a:bodyPr/>
        <a:lstStyle/>
        <a:p>
          <a:endParaRPr lang="pt-BR"/>
        </a:p>
      </dgm:t>
    </dgm:pt>
    <dgm:pt modelId="{542AC40C-8AA4-48D7-9D6D-CEFF1CC162AC}">
      <dgm:prSet phldrT="[Texto]" custT="1"/>
      <dgm:spPr/>
      <dgm:t>
        <a:bodyPr/>
        <a:lstStyle/>
        <a:p>
          <a:r>
            <a:rPr lang="pt-BR" sz="700" b="1" dirty="0"/>
            <a:t>Engenheiro de Banco de Dados</a:t>
          </a:r>
        </a:p>
      </dgm:t>
    </dgm:pt>
    <dgm:pt modelId="{B9632C6D-A71E-4BCA-A49B-07627F803D6E}" type="parTrans" cxnId="{C84D23D4-A806-436F-8570-822CE6D76BB7}">
      <dgm:prSet/>
      <dgm:spPr/>
      <dgm:t>
        <a:bodyPr/>
        <a:lstStyle/>
        <a:p>
          <a:endParaRPr lang="pt-BR"/>
        </a:p>
      </dgm:t>
    </dgm:pt>
    <dgm:pt modelId="{1456C67F-2485-46CD-B1B5-44FFF6A5BD4E}" type="sibTrans" cxnId="{C84D23D4-A806-436F-8570-822CE6D76BB7}">
      <dgm:prSet/>
      <dgm:spPr/>
      <dgm:t>
        <a:bodyPr/>
        <a:lstStyle/>
        <a:p>
          <a:endParaRPr lang="pt-BR"/>
        </a:p>
      </dgm:t>
    </dgm:pt>
    <dgm:pt modelId="{FDD72EA3-E83F-46DA-98AE-472DE3D910BD}">
      <dgm:prSet phldrT="[Texto]" custT="1"/>
      <dgm:spPr/>
      <dgm:t>
        <a:bodyPr/>
        <a:lstStyle/>
        <a:p>
          <a:r>
            <a:rPr lang="pt-BR" sz="700" b="1" dirty="0"/>
            <a:t>Cientista de Dados Sênior</a:t>
          </a:r>
        </a:p>
      </dgm:t>
    </dgm:pt>
    <dgm:pt modelId="{60A783DD-C982-4186-B594-5650F02AF86C}" type="parTrans" cxnId="{C4EEBC1B-8C94-4464-9B3F-BFD542844603}">
      <dgm:prSet/>
      <dgm:spPr/>
      <dgm:t>
        <a:bodyPr/>
        <a:lstStyle/>
        <a:p>
          <a:endParaRPr lang="pt-BR"/>
        </a:p>
      </dgm:t>
    </dgm:pt>
    <dgm:pt modelId="{BA11E537-D988-403E-BF4F-B6E5E2468984}" type="sibTrans" cxnId="{C4EEBC1B-8C94-4464-9B3F-BFD542844603}">
      <dgm:prSet/>
      <dgm:spPr/>
      <dgm:t>
        <a:bodyPr/>
        <a:lstStyle/>
        <a:p>
          <a:endParaRPr lang="pt-BR"/>
        </a:p>
      </dgm:t>
    </dgm:pt>
    <dgm:pt modelId="{17FEE841-76F5-4D8C-9AA4-A1386175F8BC}">
      <dgm:prSet phldrT="[Texto]" custT="1"/>
      <dgm:spPr/>
      <dgm:t>
        <a:bodyPr/>
        <a:lstStyle/>
        <a:p>
          <a:r>
            <a:rPr lang="pt-BR" sz="700" b="1" dirty="0"/>
            <a:t>Analista de Dados</a:t>
          </a:r>
        </a:p>
      </dgm:t>
    </dgm:pt>
    <dgm:pt modelId="{7D65AC19-15DC-4B7D-8131-C059BA439602}" type="parTrans" cxnId="{0F51003F-BE73-4A8C-842A-2B48F6D4AE5A}">
      <dgm:prSet/>
      <dgm:spPr/>
      <dgm:t>
        <a:bodyPr/>
        <a:lstStyle/>
        <a:p>
          <a:endParaRPr lang="pt-BR"/>
        </a:p>
      </dgm:t>
    </dgm:pt>
    <dgm:pt modelId="{273E2F77-65EA-4651-845D-EA626D7523CA}" type="sibTrans" cxnId="{0F51003F-BE73-4A8C-842A-2B48F6D4AE5A}">
      <dgm:prSet/>
      <dgm:spPr/>
      <dgm:t>
        <a:bodyPr/>
        <a:lstStyle/>
        <a:p>
          <a:endParaRPr lang="pt-BR"/>
        </a:p>
      </dgm:t>
    </dgm:pt>
    <dgm:pt modelId="{5F8AD2EA-8EF5-4FE8-A168-69B525D0E7DF}">
      <dgm:prSet phldrT="[Texto]" custT="1"/>
      <dgm:spPr/>
      <dgm:t>
        <a:bodyPr/>
        <a:lstStyle/>
        <a:p>
          <a:r>
            <a:rPr lang="pt-BR" sz="700" b="1"/>
            <a:t>Gerente de Marketing Digital</a:t>
          </a:r>
        </a:p>
      </dgm:t>
    </dgm:pt>
    <dgm:pt modelId="{6D2694E4-7404-45BB-9299-136BE42F6317}" type="parTrans" cxnId="{B66B0AE3-F406-424F-BC0E-BC1AE3FFAC7B}">
      <dgm:prSet/>
      <dgm:spPr/>
      <dgm:t>
        <a:bodyPr/>
        <a:lstStyle/>
        <a:p>
          <a:endParaRPr lang="pt-BR"/>
        </a:p>
      </dgm:t>
    </dgm:pt>
    <dgm:pt modelId="{3B7595FA-BDF2-4D5D-8E5A-B1E1818DB2E3}" type="sibTrans" cxnId="{B66B0AE3-F406-424F-BC0E-BC1AE3FFAC7B}">
      <dgm:prSet/>
      <dgm:spPr/>
      <dgm:t>
        <a:bodyPr/>
        <a:lstStyle/>
        <a:p>
          <a:endParaRPr lang="pt-BR"/>
        </a:p>
      </dgm:t>
    </dgm:pt>
    <dgm:pt modelId="{85A73317-70E2-43C1-B96B-3075618B937A}">
      <dgm:prSet phldrT="[Texto]" custT="1"/>
      <dgm:spPr/>
      <dgm:t>
        <a:bodyPr/>
        <a:lstStyle/>
        <a:p>
          <a:r>
            <a:rPr lang="pt-BR" sz="700" b="1" dirty="0"/>
            <a:t>Analista de Mercado</a:t>
          </a:r>
        </a:p>
      </dgm:t>
    </dgm:pt>
    <dgm:pt modelId="{761A86E5-8889-4141-80DD-5BF5C2F89D81}" type="parTrans" cxnId="{202EFC90-0879-4C18-9B04-E02776DA1526}">
      <dgm:prSet/>
      <dgm:spPr/>
      <dgm:t>
        <a:bodyPr/>
        <a:lstStyle/>
        <a:p>
          <a:endParaRPr lang="pt-BR"/>
        </a:p>
      </dgm:t>
    </dgm:pt>
    <dgm:pt modelId="{711A505D-250B-4F6E-BFC9-DBC2E1481060}" type="sibTrans" cxnId="{202EFC90-0879-4C18-9B04-E02776DA1526}">
      <dgm:prSet/>
      <dgm:spPr/>
      <dgm:t>
        <a:bodyPr/>
        <a:lstStyle/>
        <a:p>
          <a:endParaRPr lang="pt-BR"/>
        </a:p>
      </dgm:t>
    </dgm:pt>
    <dgm:pt modelId="{3A0567DF-3917-4BB0-8CFF-15AC90CBB1D3}">
      <dgm:prSet phldrT="[Texto]" custT="1"/>
      <dgm:spPr/>
      <dgm:t>
        <a:bodyPr/>
        <a:lstStyle/>
        <a:p>
          <a:r>
            <a:rPr lang="pt-BR" sz="700" b="1" i="0" dirty="0"/>
            <a:t>Especialista em Branding</a:t>
          </a:r>
          <a:endParaRPr lang="pt-BR" sz="700" dirty="0"/>
        </a:p>
      </dgm:t>
    </dgm:pt>
    <dgm:pt modelId="{B5813BF9-4D16-47F4-AD4E-AC1B8D924070}" type="parTrans" cxnId="{E93BD4C3-E34A-419F-B53A-4955042BEAAC}">
      <dgm:prSet/>
      <dgm:spPr/>
      <dgm:t>
        <a:bodyPr/>
        <a:lstStyle/>
        <a:p>
          <a:endParaRPr lang="pt-BR"/>
        </a:p>
      </dgm:t>
    </dgm:pt>
    <dgm:pt modelId="{45B4BD3D-B415-4F10-BC86-3696DB1991FF}" type="sibTrans" cxnId="{E93BD4C3-E34A-419F-B53A-4955042BEAAC}">
      <dgm:prSet/>
      <dgm:spPr/>
      <dgm:t>
        <a:bodyPr/>
        <a:lstStyle/>
        <a:p>
          <a:endParaRPr lang="pt-BR"/>
        </a:p>
      </dgm:t>
    </dgm:pt>
    <dgm:pt modelId="{FE24A264-BEB4-40A0-AE0A-1069A48D0135}">
      <dgm:prSet phldrT="[Texto]" custT="1"/>
      <dgm:spPr/>
      <dgm:t>
        <a:bodyPr/>
        <a:lstStyle/>
        <a:p>
          <a:r>
            <a:rPr lang="pt-BR" sz="700" b="1" i="0" dirty="0"/>
            <a:t>Analista de Dados de Marketing</a:t>
          </a:r>
          <a:endParaRPr lang="pt-BR" sz="700" dirty="0"/>
        </a:p>
      </dgm:t>
    </dgm:pt>
    <dgm:pt modelId="{D792EC8A-E9C4-47F3-8CFF-E945D6D9198A}" type="parTrans" cxnId="{E25680CE-6D83-46B9-A727-F4407D07DB02}">
      <dgm:prSet/>
      <dgm:spPr/>
      <dgm:t>
        <a:bodyPr/>
        <a:lstStyle/>
        <a:p>
          <a:endParaRPr lang="pt-BR"/>
        </a:p>
      </dgm:t>
    </dgm:pt>
    <dgm:pt modelId="{A98DF62E-A49F-4B03-B985-7B600898AC4F}" type="sibTrans" cxnId="{E25680CE-6D83-46B9-A727-F4407D07DB02}">
      <dgm:prSet/>
      <dgm:spPr/>
      <dgm:t>
        <a:bodyPr/>
        <a:lstStyle/>
        <a:p>
          <a:endParaRPr lang="pt-BR"/>
        </a:p>
      </dgm:t>
    </dgm:pt>
    <dgm:pt modelId="{1C2821F4-98D2-40AE-B440-C11CA340E6EC}">
      <dgm:prSet phldrT="[Texto]" custT="1"/>
      <dgm:spPr/>
      <dgm:t>
        <a:bodyPr/>
        <a:lstStyle/>
        <a:p>
          <a:r>
            <a:rPr lang="pt-BR" sz="700" b="1" i="0" dirty="0"/>
            <a:t>Analista de SEO</a:t>
          </a:r>
          <a:endParaRPr lang="pt-BR" sz="700" dirty="0"/>
        </a:p>
      </dgm:t>
    </dgm:pt>
    <dgm:pt modelId="{39B71FC4-6281-4A8B-958E-68B38F9CFF75}" type="parTrans" cxnId="{7A80B729-14C4-4A34-B878-80D81D0ED99E}">
      <dgm:prSet/>
      <dgm:spPr/>
      <dgm:t>
        <a:bodyPr/>
        <a:lstStyle/>
        <a:p>
          <a:endParaRPr lang="pt-BR"/>
        </a:p>
      </dgm:t>
    </dgm:pt>
    <dgm:pt modelId="{CEB2CCD9-B93D-48E5-B3FE-29FFD8741B4F}" type="sibTrans" cxnId="{7A80B729-14C4-4A34-B878-80D81D0ED99E}">
      <dgm:prSet/>
      <dgm:spPr/>
      <dgm:t>
        <a:bodyPr/>
        <a:lstStyle/>
        <a:p>
          <a:endParaRPr lang="pt-BR"/>
        </a:p>
      </dgm:t>
    </dgm:pt>
    <dgm:pt modelId="{9C47766C-AB07-4114-9A5F-FF51ED2B0153}">
      <dgm:prSet phldrT="[Texto]" custT="1"/>
      <dgm:spPr/>
      <dgm:t>
        <a:bodyPr/>
        <a:lstStyle/>
        <a:p>
          <a:r>
            <a:rPr lang="pt-BR" sz="700" b="1" i="0" dirty="0"/>
            <a:t>Supervisor de Operações</a:t>
          </a:r>
          <a:endParaRPr lang="pt-BR" sz="700" dirty="0"/>
        </a:p>
      </dgm:t>
    </dgm:pt>
    <dgm:pt modelId="{90822F96-9F62-42A1-9882-2AEE04922056}" type="parTrans" cxnId="{2E8B336C-802F-400B-BC10-DDB886831B61}">
      <dgm:prSet/>
      <dgm:spPr/>
      <dgm:t>
        <a:bodyPr/>
        <a:lstStyle/>
        <a:p>
          <a:endParaRPr lang="pt-BR"/>
        </a:p>
      </dgm:t>
    </dgm:pt>
    <dgm:pt modelId="{C6F6FE8D-7DD6-4655-9776-A8A55B5500CA}" type="sibTrans" cxnId="{2E8B336C-802F-400B-BC10-DDB886831B61}">
      <dgm:prSet/>
      <dgm:spPr/>
      <dgm:t>
        <a:bodyPr/>
        <a:lstStyle/>
        <a:p>
          <a:endParaRPr lang="pt-BR"/>
        </a:p>
      </dgm:t>
    </dgm:pt>
    <dgm:pt modelId="{3DCB5DB6-42F6-45C3-B8E4-39FEB580D1AA}">
      <dgm:prSet phldrT="[Texto]" custT="1"/>
      <dgm:spPr/>
      <dgm:t>
        <a:bodyPr/>
        <a:lstStyle/>
        <a:p>
          <a:r>
            <a:rPr lang="pt-BR" sz="700" b="1" i="0" dirty="0"/>
            <a:t>Analista de Processos</a:t>
          </a:r>
          <a:endParaRPr lang="pt-BR" sz="700" dirty="0"/>
        </a:p>
      </dgm:t>
    </dgm:pt>
    <dgm:pt modelId="{60BE00B8-141A-46A3-9949-37A8D85E76E2}" type="parTrans" cxnId="{B9539440-4914-4950-A59D-18C4A20F0B98}">
      <dgm:prSet/>
      <dgm:spPr/>
      <dgm:t>
        <a:bodyPr/>
        <a:lstStyle/>
        <a:p>
          <a:endParaRPr lang="pt-BR"/>
        </a:p>
      </dgm:t>
    </dgm:pt>
    <dgm:pt modelId="{8184B247-7831-4DB8-BE9B-9F3642576C4B}" type="sibTrans" cxnId="{B9539440-4914-4950-A59D-18C4A20F0B98}">
      <dgm:prSet/>
      <dgm:spPr/>
      <dgm:t>
        <a:bodyPr/>
        <a:lstStyle/>
        <a:p>
          <a:endParaRPr lang="pt-BR"/>
        </a:p>
      </dgm:t>
    </dgm:pt>
    <dgm:pt modelId="{471A75F3-E296-42DE-9CA3-E1B8D70291B5}">
      <dgm:prSet phldrT="[Texto]" custT="1"/>
      <dgm:spPr/>
      <dgm:t>
        <a:bodyPr/>
        <a:lstStyle/>
        <a:p>
          <a:r>
            <a:rPr lang="pt-BR" sz="700" b="1" i="0" dirty="0"/>
            <a:t>Analista de Projetos</a:t>
          </a:r>
          <a:endParaRPr lang="pt-BR" sz="700" dirty="0"/>
        </a:p>
      </dgm:t>
    </dgm:pt>
    <dgm:pt modelId="{60E79E87-1B6E-4024-922E-E95687EABD44}" type="parTrans" cxnId="{A150C309-82A0-4EB4-903F-2768047001EF}">
      <dgm:prSet/>
      <dgm:spPr/>
      <dgm:t>
        <a:bodyPr/>
        <a:lstStyle/>
        <a:p>
          <a:endParaRPr lang="pt-BR"/>
        </a:p>
      </dgm:t>
    </dgm:pt>
    <dgm:pt modelId="{54FE8B84-7DA2-474C-999E-A8EEBB1CBFE6}" type="sibTrans" cxnId="{A150C309-82A0-4EB4-903F-2768047001EF}">
      <dgm:prSet/>
      <dgm:spPr/>
      <dgm:t>
        <a:bodyPr/>
        <a:lstStyle/>
        <a:p>
          <a:endParaRPr lang="pt-BR"/>
        </a:p>
      </dgm:t>
    </dgm:pt>
    <dgm:pt modelId="{A62C05BE-FC11-49D0-9800-7F7E98FC69F1}">
      <dgm:prSet phldrT="[Texto]" custT="1"/>
      <dgm:spPr/>
      <dgm:t>
        <a:bodyPr/>
        <a:lstStyle/>
        <a:p>
          <a:r>
            <a:rPr lang="pt-BR" sz="700" b="1" i="0" dirty="0"/>
            <a:t>Assistente de Projetos</a:t>
          </a:r>
          <a:endParaRPr lang="pt-BR" sz="700" dirty="0"/>
        </a:p>
      </dgm:t>
    </dgm:pt>
    <dgm:pt modelId="{F752D00B-8404-4395-8135-ED16E5B9E4FD}" type="parTrans" cxnId="{D756FA11-11FB-44C5-A793-34BD34FF64CF}">
      <dgm:prSet/>
      <dgm:spPr/>
      <dgm:t>
        <a:bodyPr/>
        <a:lstStyle/>
        <a:p>
          <a:endParaRPr lang="pt-BR"/>
        </a:p>
      </dgm:t>
    </dgm:pt>
    <dgm:pt modelId="{074CFC83-C9F3-49A0-9308-4A926CAA88E1}" type="sibTrans" cxnId="{D756FA11-11FB-44C5-A793-34BD34FF64CF}">
      <dgm:prSet/>
      <dgm:spPr/>
      <dgm:t>
        <a:bodyPr/>
        <a:lstStyle/>
        <a:p>
          <a:endParaRPr lang="pt-BR"/>
        </a:p>
      </dgm:t>
    </dgm:pt>
    <dgm:pt modelId="{4223B999-8A23-4E10-812F-965087AF48EA}" type="pres">
      <dgm:prSet presAssocID="{CE8BB443-F0BE-43DC-836C-1C7BC734525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8B885A-B4AB-4B46-A5A5-BEFD1BA3E65F}" type="pres">
      <dgm:prSet presAssocID="{0BDFA6CF-1845-4D3A-8B68-CB3D4DD86F82}" presName="hierRoot1" presStyleCnt="0"/>
      <dgm:spPr/>
    </dgm:pt>
    <dgm:pt modelId="{CC762ED6-5B61-4C60-A576-7FBDA3ECF48A}" type="pres">
      <dgm:prSet presAssocID="{0BDFA6CF-1845-4D3A-8B68-CB3D4DD86F82}" presName="composite" presStyleCnt="0"/>
      <dgm:spPr/>
    </dgm:pt>
    <dgm:pt modelId="{A4A882EA-FF5E-4A5C-8421-3E5B85E78209}" type="pres">
      <dgm:prSet presAssocID="{0BDFA6CF-1845-4D3A-8B68-CB3D4DD86F82}" presName="image" presStyleLbl="node0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C236BA-47DB-4A4C-BAEE-CC94295378F3}" type="pres">
      <dgm:prSet presAssocID="{0BDFA6CF-1845-4D3A-8B68-CB3D4DD86F82}" presName="text" presStyleLbl="revTx" presStyleIdx="0" presStyleCnt="22">
        <dgm:presLayoutVars>
          <dgm:chPref val="3"/>
        </dgm:presLayoutVars>
      </dgm:prSet>
      <dgm:spPr/>
    </dgm:pt>
    <dgm:pt modelId="{DE2B4EF5-19D4-4504-A340-DADD444F275F}" type="pres">
      <dgm:prSet presAssocID="{0BDFA6CF-1845-4D3A-8B68-CB3D4DD86F82}" presName="hierChild2" presStyleCnt="0"/>
      <dgm:spPr/>
    </dgm:pt>
    <dgm:pt modelId="{2FDAE205-C724-4E58-A594-77408E464546}" type="pres">
      <dgm:prSet presAssocID="{DE57D657-D8FF-4197-9C8A-5E9C24C0DDD5}" presName="Name10" presStyleLbl="parChTrans1D2" presStyleIdx="0" presStyleCnt="3"/>
      <dgm:spPr/>
    </dgm:pt>
    <dgm:pt modelId="{45F84F5F-3048-4CF5-A7C7-0622EC377D4B}" type="pres">
      <dgm:prSet presAssocID="{9365632C-46E0-4E2A-B06E-B83C250F470A}" presName="hierRoot2" presStyleCnt="0"/>
      <dgm:spPr/>
    </dgm:pt>
    <dgm:pt modelId="{DFF6ED41-9DB4-41F8-B85F-2CB7F7363D5A}" type="pres">
      <dgm:prSet presAssocID="{9365632C-46E0-4E2A-B06E-B83C250F470A}" presName="composite2" presStyleCnt="0"/>
      <dgm:spPr/>
    </dgm:pt>
    <dgm:pt modelId="{9C31D818-38CA-4F31-872B-514D0F946B3C}" type="pres">
      <dgm:prSet presAssocID="{9365632C-46E0-4E2A-B06E-B83C250F470A}" presName="image2" presStyleLbl="node2" presStyleIdx="0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DA573F1-D525-4439-8C4D-D9CEA0C30E85}" type="pres">
      <dgm:prSet presAssocID="{9365632C-46E0-4E2A-B06E-B83C250F470A}" presName="text2" presStyleLbl="revTx" presStyleIdx="1" presStyleCnt="22">
        <dgm:presLayoutVars>
          <dgm:chPref val="3"/>
        </dgm:presLayoutVars>
      </dgm:prSet>
      <dgm:spPr/>
    </dgm:pt>
    <dgm:pt modelId="{F24DFF40-5795-4D18-A23E-AFD2B45B9666}" type="pres">
      <dgm:prSet presAssocID="{9365632C-46E0-4E2A-B06E-B83C250F470A}" presName="hierChild3" presStyleCnt="0"/>
      <dgm:spPr/>
    </dgm:pt>
    <dgm:pt modelId="{3A4E171A-B533-4C7C-92D2-EA7CE2A8C01F}" type="pres">
      <dgm:prSet presAssocID="{65EEBF48-3FDF-4849-9D9B-F55E73D3C87C}" presName="Name17" presStyleLbl="parChTrans1D3" presStyleIdx="0" presStyleCnt="6"/>
      <dgm:spPr/>
    </dgm:pt>
    <dgm:pt modelId="{18064E3B-EC30-4477-BE06-A459C356EBED}" type="pres">
      <dgm:prSet presAssocID="{0CBF4933-307A-4DA1-BCD2-A38F7044599B}" presName="hierRoot3" presStyleCnt="0"/>
      <dgm:spPr/>
    </dgm:pt>
    <dgm:pt modelId="{06A9B83E-2AE2-4DD6-A361-BDBEB5C2F820}" type="pres">
      <dgm:prSet presAssocID="{0CBF4933-307A-4DA1-BCD2-A38F7044599B}" presName="composite3" presStyleCnt="0"/>
      <dgm:spPr/>
    </dgm:pt>
    <dgm:pt modelId="{1250F72D-60DB-43B0-834A-5EA96D96D80F}" type="pres">
      <dgm:prSet presAssocID="{0CBF4933-307A-4DA1-BCD2-A38F7044599B}" presName="image3" presStyleLbl="node3" presStyleIdx="0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8C0E0FC3-A51D-4E8B-B716-953FDB20AB16}" type="pres">
      <dgm:prSet presAssocID="{0CBF4933-307A-4DA1-BCD2-A38F7044599B}" presName="text3" presStyleLbl="revTx" presStyleIdx="2" presStyleCnt="22" custScaleX="101420">
        <dgm:presLayoutVars>
          <dgm:chPref val="3"/>
        </dgm:presLayoutVars>
      </dgm:prSet>
      <dgm:spPr/>
    </dgm:pt>
    <dgm:pt modelId="{CCB2538F-5791-4F61-8A56-557BBC0707B5}" type="pres">
      <dgm:prSet presAssocID="{0CBF4933-307A-4DA1-BCD2-A38F7044599B}" presName="hierChild4" presStyleCnt="0"/>
      <dgm:spPr/>
    </dgm:pt>
    <dgm:pt modelId="{B4826E96-08CB-4312-97CF-6067330FF2D3}" type="pres">
      <dgm:prSet presAssocID="{E1158E21-72A0-4F17-BB1B-F861EEF31B7A}" presName="Name23" presStyleLbl="parChTrans1D4" presStyleIdx="0" presStyleCnt="12"/>
      <dgm:spPr/>
    </dgm:pt>
    <dgm:pt modelId="{91813980-5FBB-45B5-B39F-6B395F5D4A47}" type="pres">
      <dgm:prSet presAssocID="{C8C6894A-865D-45B2-A222-2C8E72D0659B}" presName="hierRoot4" presStyleCnt="0"/>
      <dgm:spPr/>
    </dgm:pt>
    <dgm:pt modelId="{520571B9-93CB-48E2-B6BC-FF5D6C73A463}" type="pres">
      <dgm:prSet presAssocID="{C8C6894A-865D-45B2-A222-2C8E72D0659B}" presName="composite4" presStyleCnt="0"/>
      <dgm:spPr/>
    </dgm:pt>
    <dgm:pt modelId="{6F392430-3A4B-4377-99E5-2B841107A9A2}" type="pres">
      <dgm:prSet presAssocID="{C8C6894A-865D-45B2-A222-2C8E72D0659B}" presName="image4" presStyleLbl="node4" presStyleIdx="0" presStyleCnt="1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BB1E8130-6807-431E-B051-387651656984}" type="pres">
      <dgm:prSet presAssocID="{C8C6894A-865D-45B2-A222-2C8E72D0659B}" presName="text4" presStyleLbl="revTx" presStyleIdx="3" presStyleCnt="22" custScaleX="133995" custLinFactNeighborX="13616">
        <dgm:presLayoutVars>
          <dgm:chPref val="3"/>
        </dgm:presLayoutVars>
      </dgm:prSet>
      <dgm:spPr/>
    </dgm:pt>
    <dgm:pt modelId="{1D57092C-BF25-4408-B052-8D6F3596E2A7}" type="pres">
      <dgm:prSet presAssocID="{C8C6894A-865D-45B2-A222-2C8E72D0659B}" presName="hierChild5" presStyleCnt="0"/>
      <dgm:spPr/>
    </dgm:pt>
    <dgm:pt modelId="{B62255F8-D3C6-454F-8966-DD42DF4EE120}" type="pres">
      <dgm:prSet presAssocID="{B9632C6D-A71E-4BCA-A49B-07627F803D6E}" presName="Name23" presStyleLbl="parChTrans1D4" presStyleIdx="1" presStyleCnt="12"/>
      <dgm:spPr/>
    </dgm:pt>
    <dgm:pt modelId="{6E44D30E-F2D2-45A7-AEAA-F7C28A8FFCE1}" type="pres">
      <dgm:prSet presAssocID="{542AC40C-8AA4-48D7-9D6D-CEFF1CC162AC}" presName="hierRoot4" presStyleCnt="0"/>
      <dgm:spPr/>
    </dgm:pt>
    <dgm:pt modelId="{807487AA-F7C5-44FF-8A47-5100788583C3}" type="pres">
      <dgm:prSet presAssocID="{542AC40C-8AA4-48D7-9D6D-CEFF1CC162AC}" presName="composite4" presStyleCnt="0"/>
      <dgm:spPr/>
    </dgm:pt>
    <dgm:pt modelId="{06617EAB-A912-4FFB-8349-3E44430D3112}" type="pres">
      <dgm:prSet presAssocID="{542AC40C-8AA4-48D7-9D6D-CEFF1CC162AC}" presName="image4" presStyleLbl="node4" presStyleIdx="1" presStyleCnt="12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7C677CCB-79DB-4FDF-B0DE-FC42F06B1310}" type="pres">
      <dgm:prSet presAssocID="{542AC40C-8AA4-48D7-9D6D-CEFF1CC162AC}" presName="text4" presStyleLbl="revTx" presStyleIdx="4" presStyleCnt="22">
        <dgm:presLayoutVars>
          <dgm:chPref val="3"/>
        </dgm:presLayoutVars>
      </dgm:prSet>
      <dgm:spPr/>
    </dgm:pt>
    <dgm:pt modelId="{F5A8762E-B494-475C-B1A8-0372CE3DDECA}" type="pres">
      <dgm:prSet presAssocID="{542AC40C-8AA4-48D7-9D6D-CEFF1CC162AC}" presName="hierChild5" presStyleCnt="0"/>
      <dgm:spPr/>
    </dgm:pt>
    <dgm:pt modelId="{5C5E4482-C454-4CE3-9E29-72EC1024F0A1}" type="pres">
      <dgm:prSet presAssocID="{97151A69-8AC4-4E59-A190-BBF5924C9707}" presName="Name17" presStyleLbl="parChTrans1D3" presStyleIdx="1" presStyleCnt="6"/>
      <dgm:spPr/>
    </dgm:pt>
    <dgm:pt modelId="{E98665F5-887D-45F7-B967-B8A699B24C18}" type="pres">
      <dgm:prSet presAssocID="{2DC96BBC-BA5B-4255-A75D-222F291D8ABB}" presName="hierRoot3" presStyleCnt="0"/>
      <dgm:spPr/>
    </dgm:pt>
    <dgm:pt modelId="{1AEB93CA-D1A6-4C30-90AA-E1AB480AAEB1}" type="pres">
      <dgm:prSet presAssocID="{2DC96BBC-BA5B-4255-A75D-222F291D8ABB}" presName="composite3" presStyleCnt="0"/>
      <dgm:spPr/>
    </dgm:pt>
    <dgm:pt modelId="{41BBEB59-EF70-4AEA-9881-EB5BF6EE3538}" type="pres">
      <dgm:prSet presAssocID="{2DC96BBC-BA5B-4255-A75D-222F291D8ABB}" presName="image3" presStyleLbl="node3" presStyleIdx="1" presStyleCnt="6" custScaleX="108502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0E8B642F-6FE9-484C-BAF9-68B78274EF5F}" type="pres">
      <dgm:prSet presAssocID="{2DC96BBC-BA5B-4255-A75D-222F291D8ABB}" presName="text3" presStyleLbl="revTx" presStyleIdx="5" presStyleCnt="22" custLinFactNeighborX="3408">
        <dgm:presLayoutVars>
          <dgm:chPref val="3"/>
        </dgm:presLayoutVars>
      </dgm:prSet>
      <dgm:spPr/>
    </dgm:pt>
    <dgm:pt modelId="{2CF44EEC-5DFC-4CD7-9C22-A50323A38E9C}" type="pres">
      <dgm:prSet presAssocID="{2DC96BBC-BA5B-4255-A75D-222F291D8ABB}" presName="hierChild4" presStyleCnt="0"/>
      <dgm:spPr/>
    </dgm:pt>
    <dgm:pt modelId="{3B26FBFC-730A-4B8A-87D5-939D6C6BD823}" type="pres">
      <dgm:prSet presAssocID="{60A783DD-C982-4186-B594-5650F02AF86C}" presName="Name23" presStyleLbl="parChTrans1D4" presStyleIdx="2" presStyleCnt="12"/>
      <dgm:spPr/>
    </dgm:pt>
    <dgm:pt modelId="{1172B758-790D-4326-97A0-550026CAFAFF}" type="pres">
      <dgm:prSet presAssocID="{FDD72EA3-E83F-46DA-98AE-472DE3D910BD}" presName="hierRoot4" presStyleCnt="0"/>
      <dgm:spPr/>
    </dgm:pt>
    <dgm:pt modelId="{90CA1B98-9EBC-443D-9217-8F0F9461BEB4}" type="pres">
      <dgm:prSet presAssocID="{FDD72EA3-E83F-46DA-98AE-472DE3D910BD}" presName="composite4" presStyleCnt="0"/>
      <dgm:spPr/>
    </dgm:pt>
    <dgm:pt modelId="{EA21AC87-C4DC-4853-9264-DC2EBF7A7DFD}" type="pres">
      <dgm:prSet presAssocID="{FDD72EA3-E83F-46DA-98AE-472DE3D910BD}" presName="image4" presStyleLbl="node4" presStyleIdx="2" presStyleCnt="12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4DB0AFB-D61E-4CDB-9585-DD2A6DB0ECE9}" type="pres">
      <dgm:prSet presAssocID="{FDD72EA3-E83F-46DA-98AE-472DE3D910BD}" presName="text4" presStyleLbl="revTx" presStyleIdx="6" presStyleCnt="22" custScaleX="110914" custScaleY="82246" custLinFactNeighborX="3448">
        <dgm:presLayoutVars>
          <dgm:chPref val="3"/>
        </dgm:presLayoutVars>
      </dgm:prSet>
      <dgm:spPr/>
    </dgm:pt>
    <dgm:pt modelId="{B338EACC-EC95-4174-8D4D-46F004ED4F67}" type="pres">
      <dgm:prSet presAssocID="{FDD72EA3-E83F-46DA-98AE-472DE3D910BD}" presName="hierChild5" presStyleCnt="0"/>
      <dgm:spPr/>
    </dgm:pt>
    <dgm:pt modelId="{82861A80-8156-4CBB-8BF5-5E25AD14049E}" type="pres">
      <dgm:prSet presAssocID="{7D65AC19-15DC-4B7D-8131-C059BA439602}" presName="Name23" presStyleLbl="parChTrans1D4" presStyleIdx="3" presStyleCnt="12"/>
      <dgm:spPr/>
    </dgm:pt>
    <dgm:pt modelId="{22327713-415C-4818-A761-04E0AB92A015}" type="pres">
      <dgm:prSet presAssocID="{17FEE841-76F5-4D8C-9AA4-A1386175F8BC}" presName="hierRoot4" presStyleCnt="0"/>
      <dgm:spPr/>
    </dgm:pt>
    <dgm:pt modelId="{5770B08B-1518-4C42-A763-CFA4EC7CC194}" type="pres">
      <dgm:prSet presAssocID="{17FEE841-76F5-4D8C-9AA4-A1386175F8BC}" presName="composite4" presStyleCnt="0"/>
      <dgm:spPr/>
    </dgm:pt>
    <dgm:pt modelId="{FC1DFEE3-2398-4E16-AE3D-4F2635645B02}" type="pres">
      <dgm:prSet presAssocID="{17FEE841-76F5-4D8C-9AA4-A1386175F8BC}" presName="image4" presStyleLbl="node4" presStyleIdx="3" presStyleCnt="12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9568260F-72FB-416F-890A-F0B6819E08B8}" type="pres">
      <dgm:prSet presAssocID="{17FEE841-76F5-4D8C-9AA4-A1386175F8BC}" presName="text4" presStyleLbl="revTx" presStyleIdx="7" presStyleCnt="22" custScaleX="79384" custLinFactNeighborX="-10224">
        <dgm:presLayoutVars>
          <dgm:chPref val="3"/>
        </dgm:presLayoutVars>
      </dgm:prSet>
      <dgm:spPr/>
    </dgm:pt>
    <dgm:pt modelId="{28D56CAE-0350-4064-98BF-2318D4FEFAAD}" type="pres">
      <dgm:prSet presAssocID="{17FEE841-76F5-4D8C-9AA4-A1386175F8BC}" presName="hierChild5" presStyleCnt="0"/>
      <dgm:spPr/>
    </dgm:pt>
    <dgm:pt modelId="{A9533BBE-D8AB-4791-A098-50F5AE35DD98}" type="pres">
      <dgm:prSet presAssocID="{85513BCE-0136-4707-AF97-7073260FFC5A}" presName="Name10" presStyleLbl="parChTrans1D2" presStyleIdx="1" presStyleCnt="3"/>
      <dgm:spPr/>
    </dgm:pt>
    <dgm:pt modelId="{68CF7398-602D-447C-8B37-3CAF253E350F}" type="pres">
      <dgm:prSet presAssocID="{CEE888A4-A240-4FC6-A40F-4B5C3420187F}" presName="hierRoot2" presStyleCnt="0"/>
      <dgm:spPr/>
    </dgm:pt>
    <dgm:pt modelId="{F3622770-31AE-4672-A4A7-2138BAC891C8}" type="pres">
      <dgm:prSet presAssocID="{CEE888A4-A240-4FC6-A40F-4B5C3420187F}" presName="composite2" presStyleCnt="0"/>
      <dgm:spPr/>
    </dgm:pt>
    <dgm:pt modelId="{FE90BA29-306C-4AB5-9943-DA8459E09443}" type="pres">
      <dgm:prSet presAssocID="{CEE888A4-A240-4FC6-A40F-4B5C3420187F}" presName="image2" presStyleLbl="node2" presStyleIdx="1" presStyleCnt="3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23B88E34-D5AC-41A4-B7CA-96402FEC298E}" type="pres">
      <dgm:prSet presAssocID="{CEE888A4-A240-4FC6-A40F-4B5C3420187F}" presName="text2" presStyleLbl="revTx" presStyleIdx="8" presStyleCnt="22">
        <dgm:presLayoutVars>
          <dgm:chPref val="3"/>
        </dgm:presLayoutVars>
      </dgm:prSet>
      <dgm:spPr/>
    </dgm:pt>
    <dgm:pt modelId="{8654E369-8807-4AEA-B3AC-9BE652B659E5}" type="pres">
      <dgm:prSet presAssocID="{CEE888A4-A240-4FC6-A40F-4B5C3420187F}" presName="hierChild3" presStyleCnt="0"/>
      <dgm:spPr/>
    </dgm:pt>
    <dgm:pt modelId="{E55654E6-32B2-42E2-BD6A-CA9E540C071E}" type="pres">
      <dgm:prSet presAssocID="{AC57B5A3-B12E-4EDD-9CB5-50ED1BD0EEF9}" presName="Name17" presStyleLbl="parChTrans1D3" presStyleIdx="2" presStyleCnt="6"/>
      <dgm:spPr/>
    </dgm:pt>
    <dgm:pt modelId="{EF49E67D-2A9F-4ECB-8C70-72874402CA2F}" type="pres">
      <dgm:prSet presAssocID="{B1558C05-217A-45D7-9F7B-35985F69D6B7}" presName="hierRoot3" presStyleCnt="0"/>
      <dgm:spPr/>
    </dgm:pt>
    <dgm:pt modelId="{3D42BE88-B4F5-4281-B498-EE18C1A800E4}" type="pres">
      <dgm:prSet presAssocID="{B1558C05-217A-45D7-9F7B-35985F69D6B7}" presName="composite3" presStyleCnt="0"/>
      <dgm:spPr/>
    </dgm:pt>
    <dgm:pt modelId="{FB71D438-1DB2-4E92-A4B5-676418847572}" type="pres">
      <dgm:prSet presAssocID="{B1558C05-217A-45D7-9F7B-35985F69D6B7}" presName="image3" presStyleLbl="node3" presStyleIdx="2" presStyleCnt="6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3B3BEBE6-07B9-40BE-B2C1-04E6166A457B}" type="pres">
      <dgm:prSet presAssocID="{B1558C05-217A-45D7-9F7B-35985F69D6B7}" presName="text3" presStyleLbl="revTx" presStyleIdx="9" presStyleCnt="22">
        <dgm:presLayoutVars>
          <dgm:chPref val="3"/>
        </dgm:presLayoutVars>
      </dgm:prSet>
      <dgm:spPr/>
    </dgm:pt>
    <dgm:pt modelId="{FBB6594E-86AA-465C-B426-EB3C00B9F706}" type="pres">
      <dgm:prSet presAssocID="{B1558C05-217A-45D7-9F7B-35985F69D6B7}" presName="hierChild4" presStyleCnt="0"/>
      <dgm:spPr/>
    </dgm:pt>
    <dgm:pt modelId="{A0747607-81A7-49D8-91E5-850720669F41}" type="pres">
      <dgm:prSet presAssocID="{761A86E5-8889-4141-80DD-5BF5C2F89D81}" presName="Name23" presStyleLbl="parChTrans1D4" presStyleIdx="4" presStyleCnt="12"/>
      <dgm:spPr/>
    </dgm:pt>
    <dgm:pt modelId="{2039BBBA-7BBA-4AB5-A0E6-2DFE681E6783}" type="pres">
      <dgm:prSet presAssocID="{85A73317-70E2-43C1-B96B-3075618B937A}" presName="hierRoot4" presStyleCnt="0"/>
      <dgm:spPr/>
    </dgm:pt>
    <dgm:pt modelId="{BCB3E988-7841-4055-899B-54FDE90D9441}" type="pres">
      <dgm:prSet presAssocID="{85A73317-70E2-43C1-B96B-3075618B937A}" presName="composite4" presStyleCnt="0"/>
      <dgm:spPr/>
    </dgm:pt>
    <dgm:pt modelId="{26773E47-B122-45D3-855E-B793488FF916}" type="pres">
      <dgm:prSet presAssocID="{85A73317-70E2-43C1-B96B-3075618B937A}" presName="image4" presStyleLbl="node4" presStyleIdx="4" presStyleCnt="12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59922EE-4545-491E-B70C-0F9635934E8C}" type="pres">
      <dgm:prSet presAssocID="{85A73317-70E2-43C1-B96B-3075618B937A}" presName="text4" presStyleLbl="revTx" presStyleIdx="10" presStyleCnt="22" custScaleX="103119" custLinFactNeighborX="4674">
        <dgm:presLayoutVars>
          <dgm:chPref val="3"/>
        </dgm:presLayoutVars>
      </dgm:prSet>
      <dgm:spPr/>
    </dgm:pt>
    <dgm:pt modelId="{23AF93D5-C96F-455B-A6E1-7550F65AF297}" type="pres">
      <dgm:prSet presAssocID="{85A73317-70E2-43C1-B96B-3075618B937A}" presName="hierChild5" presStyleCnt="0"/>
      <dgm:spPr/>
    </dgm:pt>
    <dgm:pt modelId="{5A9B50A7-3A5D-4C6F-ADDD-D1639570BE9C}" type="pres">
      <dgm:prSet presAssocID="{B5813BF9-4D16-47F4-AD4E-AC1B8D924070}" presName="Name23" presStyleLbl="parChTrans1D4" presStyleIdx="5" presStyleCnt="12"/>
      <dgm:spPr/>
    </dgm:pt>
    <dgm:pt modelId="{A3010571-B3AE-4D60-A746-F4E1F53D2539}" type="pres">
      <dgm:prSet presAssocID="{3A0567DF-3917-4BB0-8CFF-15AC90CBB1D3}" presName="hierRoot4" presStyleCnt="0"/>
      <dgm:spPr/>
    </dgm:pt>
    <dgm:pt modelId="{D2A001FC-FA14-4139-A412-20AD8929C4DD}" type="pres">
      <dgm:prSet presAssocID="{3A0567DF-3917-4BB0-8CFF-15AC90CBB1D3}" presName="composite4" presStyleCnt="0"/>
      <dgm:spPr/>
    </dgm:pt>
    <dgm:pt modelId="{573EDEF5-5CD1-41FF-ACBE-3DF79E8F3D63}" type="pres">
      <dgm:prSet presAssocID="{3A0567DF-3917-4BB0-8CFF-15AC90CBB1D3}" presName="image4" presStyleLbl="node4" presStyleIdx="5" presStyleCnt="12"/>
      <dgm:spPr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CE098FA8-6A37-4FBC-9FB7-077E9C84640D}" type="pres">
      <dgm:prSet presAssocID="{3A0567DF-3917-4BB0-8CFF-15AC90CBB1D3}" presName="text4" presStyleLbl="revTx" presStyleIdx="11" presStyleCnt="22" custScaleX="127131" custLinFactNeighborX="10776">
        <dgm:presLayoutVars>
          <dgm:chPref val="3"/>
        </dgm:presLayoutVars>
      </dgm:prSet>
      <dgm:spPr/>
    </dgm:pt>
    <dgm:pt modelId="{D3EA2938-EC76-46C0-856C-1D99A8913EEA}" type="pres">
      <dgm:prSet presAssocID="{3A0567DF-3917-4BB0-8CFF-15AC90CBB1D3}" presName="hierChild5" presStyleCnt="0"/>
      <dgm:spPr/>
    </dgm:pt>
    <dgm:pt modelId="{48598092-96DC-4A84-8B58-8D9BBF2BA32F}" type="pres">
      <dgm:prSet presAssocID="{6D2694E4-7404-45BB-9299-136BE42F6317}" presName="Name17" presStyleLbl="parChTrans1D3" presStyleIdx="3" presStyleCnt="6"/>
      <dgm:spPr/>
    </dgm:pt>
    <dgm:pt modelId="{D0C74DD3-EDCD-4A81-97D2-469FFE15B297}" type="pres">
      <dgm:prSet presAssocID="{5F8AD2EA-8EF5-4FE8-A168-69B525D0E7DF}" presName="hierRoot3" presStyleCnt="0"/>
      <dgm:spPr/>
    </dgm:pt>
    <dgm:pt modelId="{D19161C2-16AB-49CC-8837-358D27CF92AD}" type="pres">
      <dgm:prSet presAssocID="{5F8AD2EA-8EF5-4FE8-A168-69B525D0E7DF}" presName="composite3" presStyleCnt="0"/>
      <dgm:spPr/>
    </dgm:pt>
    <dgm:pt modelId="{148A9995-87EC-442A-BF71-CEDE53EA2019}" type="pres">
      <dgm:prSet presAssocID="{5F8AD2EA-8EF5-4FE8-A168-69B525D0E7DF}" presName="image3" presStyleLbl="node3" presStyleIdx="3" presStyleCnt="6"/>
      <dgm:spPr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F32B830-0D7F-43F5-98EF-D010889FAA41}" type="pres">
      <dgm:prSet presAssocID="{5F8AD2EA-8EF5-4FE8-A168-69B525D0E7DF}" presName="text3" presStyleLbl="revTx" presStyleIdx="12" presStyleCnt="22">
        <dgm:presLayoutVars>
          <dgm:chPref val="3"/>
        </dgm:presLayoutVars>
      </dgm:prSet>
      <dgm:spPr/>
    </dgm:pt>
    <dgm:pt modelId="{E2F001C5-5635-4204-81E9-FFEA6EC4A5FE}" type="pres">
      <dgm:prSet presAssocID="{5F8AD2EA-8EF5-4FE8-A168-69B525D0E7DF}" presName="hierChild4" presStyleCnt="0"/>
      <dgm:spPr/>
    </dgm:pt>
    <dgm:pt modelId="{1A6AFE89-BFB3-43DD-890B-F95717309C13}" type="pres">
      <dgm:prSet presAssocID="{D792EC8A-E9C4-47F3-8CFF-E945D6D9198A}" presName="Name23" presStyleLbl="parChTrans1D4" presStyleIdx="6" presStyleCnt="12"/>
      <dgm:spPr/>
    </dgm:pt>
    <dgm:pt modelId="{0E92BF1F-86C1-4A78-8B4A-B7BDAA88F680}" type="pres">
      <dgm:prSet presAssocID="{FE24A264-BEB4-40A0-AE0A-1069A48D0135}" presName="hierRoot4" presStyleCnt="0"/>
      <dgm:spPr/>
    </dgm:pt>
    <dgm:pt modelId="{8CB2E240-90A7-4CAF-A84F-31E76BD6CF08}" type="pres">
      <dgm:prSet presAssocID="{FE24A264-BEB4-40A0-AE0A-1069A48D0135}" presName="composite4" presStyleCnt="0"/>
      <dgm:spPr/>
    </dgm:pt>
    <dgm:pt modelId="{4F024B8E-5D77-44F1-B629-61CD8E2D6DD0}" type="pres">
      <dgm:prSet presAssocID="{FE24A264-BEB4-40A0-AE0A-1069A48D0135}" presName="image4" presStyleLbl="node4" presStyleIdx="6" presStyleCnt="12"/>
      <dgm:spPr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76CE45E1-3053-43B5-8665-5710DA88AC80}" type="pres">
      <dgm:prSet presAssocID="{FE24A264-BEB4-40A0-AE0A-1069A48D0135}" presName="text4" presStyleLbl="revTx" presStyleIdx="13" presStyleCnt="22" custScaleX="140212" custScaleY="104960" custLinFactNeighborX="20311">
        <dgm:presLayoutVars>
          <dgm:chPref val="3"/>
        </dgm:presLayoutVars>
      </dgm:prSet>
      <dgm:spPr/>
    </dgm:pt>
    <dgm:pt modelId="{41178581-1832-45E0-9781-3341FEAC60E0}" type="pres">
      <dgm:prSet presAssocID="{FE24A264-BEB4-40A0-AE0A-1069A48D0135}" presName="hierChild5" presStyleCnt="0"/>
      <dgm:spPr/>
    </dgm:pt>
    <dgm:pt modelId="{BDCB6748-3B0F-4F4B-BCCA-C219EF7C86EB}" type="pres">
      <dgm:prSet presAssocID="{39B71FC4-6281-4A8B-958E-68B38F9CFF75}" presName="Name23" presStyleLbl="parChTrans1D4" presStyleIdx="7" presStyleCnt="12"/>
      <dgm:spPr/>
    </dgm:pt>
    <dgm:pt modelId="{DE3F8C8A-9CF0-45D6-926F-C7353B684193}" type="pres">
      <dgm:prSet presAssocID="{1C2821F4-98D2-40AE-B440-C11CA340E6EC}" presName="hierRoot4" presStyleCnt="0"/>
      <dgm:spPr/>
    </dgm:pt>
    <dgm:pt modelId="{218E0DFA-E23B-469E-9B57-BC6CA5662953}" type="pres">
      <dgm:prSet presAssocID="{1C2821F4-98D2-40AE-B440-C11CA340E6EC}" presName="composite4" presStyleCnt="0"/>
      <dgm:spPr/>
    </dgm:pt>
    <dgm:pt modelId="{8C851992-24F3-4B62-BB29-6CA271940DAF}" type="pres">
      <dgm:prSet presAssocID="{1C2821F4-98D2-40AE-B440-C11CA340E6EC}" presName="image4" presStyleLbl="node4" presStyleIdx="7" presStyleCnt="12"/>
      <dgm:spPr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6595902E-95D6-46E0-9F17-4C3A46509921}" type="pres">
      <dgm:prSet presAssocID="{1C2821F4-98D2-40AE-B440-C11CA340E6EC}" presName="text4" presStyleLbl="revTx" presStyleIdx="14" presStyleCnt="22" custScaleX="69642" custLinFactNeighborX="-16257">
        <dgm:presLayoutVars>
          <dgm:chPref val="3"/>
        </dgm:presLayoutVars>
      </dgm:prSet>
      <dgm:spPr/>
    </dgm:pt>
    <dgm:pt modelId="{1226AFB3-9EC6-4BC7-8F3E-EE5AF7ABD9DE}" type="pres">
      <dgm:prSet presAssocID="{1C2821F4-98D2-40AE-B440-C11CA340E6EC}" presName="hierChild5" presStyleCnt="0"/>
      <dgm:spPr/>
    </dgm:pt>
    <dgm:pt modelId="{94E6009D-990D-42CA-850E-92580DF3B7E3}" type="pres">
      <dgm:prSet presAssocID="{7F2D3E21-0422-42C5-A51F-83822EBC892A}" presName="Name10" presStyleLbl="parChTrans1D2" presStyleIdx="2" presStyleCnt="3"/>
      <dgm:spPr/>
    </dgm:pt>
    <dgm:pt modelId="{4B0F413B-3445-4619-9E4A-322493509AE8}" type="pres">
      <dgm:prSet presAssocID="{00F5704A-6F94-477D-AC57-A255E6A72A80}" presName="hierRoot2" presStyleCnt="0"/>
      <dgm:spPr/>
    </dgm:pt>
    <dgm:pt modelId="{44EBA62E-468B-48D0-9641-0B1CD43D4160}" type="pres">
      <dgm:prSet presAssocID="{00F5704A-6F94-477D-AC57-A255E6A72A80}" presName="composite2" presStyleCnt="0"/>
      <dgm:spPr/>
    </dgm:pt>
    <dgm:pt modelId="{87D3AC67-E8C0-4DD3-AF56-A54675796D39}" type="pres">
      <dgm:prSet presAssocID="{00F5704A-6F94-477D-AC57-A255E6A72A80}" presName="image2" presStyleLbl="node2" presStyleIdx="2" presStyleCnt="3"/>
      <dgm:spPr>
        <a:blipFill>
          <a:blip xmlns:r="http://schemas.openxmlformats.org/officeDocument/2006/relationships"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B9E076DC-A213-446C-AFA9-4809D61C5378}" type="pres">
      <dgm:prSet presAssocID="{00F5704A-6F94-477D-AC57-A255E6A72A80}" presName="text2" presStyleLbl="revTx" presStyleIdx="15" presStyleCnt="22">
        <dgm:presLayoutVars>
          <dgm:chPref val="3"/>
        </dgm:presLayoutVars>
      </dgm:prSet>
      <dgm:spPr/>
    </dgm:pt>
    <dgm:pt modelId="{B0978373-AE79-493C-8803-430C6D59434C}" type="pres">
      <dgm:prSet presAssocID="{00F5704A-6F94-477D-AC57-A255E6A72A80}" presName="hierChild3" presStyleCnt="0"/>
      <dgm:spPr/>
    </dgm:pt>
    <dgm:pt modelId="{475780CC-15D6-46DD-A1F7-B7D432B04C99}" type="pres">
      <dgm:prSet presAssocID="{6B5B3966-0FC1-4857-B48F-CB6138EA8689}" presName="Name17" presStyleLbl="parChTrans1D3" presStyleIdx="4" presStyleCnt="6"/>
      <dgm:spPr/>
    </dgm:pt>
    <dgm:pt modelId="{CE92D5E8-66B2-4FD0-9421-8553FE0BBD45}" type="pres">
      <dgm:prSet presAssocID="{1AAA124B-EF30-4FA1-81C4-CD9E38D13B4C}" presName="hierRoot3" presStyleCnt="0"/>
      <dgm:spPr/>
    </dgm:pt>
    <dgm:pt modelId="{EEA29C52-A6FD-42A5-AE3D-04F0D3225E8C}" type="pres">
      <dgm:prSet presAssocID="{1AAA124B-EF30-4FA1-81C4-CD9E38D13B4C}" presName="composite3" presStyleCnt="0"/>
      <dgm:spPr/>
    </dgm:pt>
    <dgm:pt modelId="{9D71F757-A244-4130-80E7-9F8318DBB160}" type="pres">
      <dgm:prSet presAssocID="{1AAA124B-EF30-4FA1-81C4-CD9E38D13B4C}" presName="image3" presStyleLbl="node3" presStyleIdx="4" presStyleCnt="6"/>
      <dgm:spPr>
        <a:blipFill>
          <a:blip xmlns:r="http://schemas.openxmlformats.org/officeDocument/2006/relationships"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D9A86450-4F94-444A-83A4-24DC9B1713FC}" type="pres">
      <dgm:prSet presAssocID="{1AAA124B-EF30-4FA1-81C4-CD9E38D13B4C}" presName="text3" presStyleLbl="revTx" presStyleIdx="16" presStyleCnt="22">
        <dgm:presLayoutVars>
          <dgm:chPref val="3"/>
        </dgm:presLayoutVars>
      </dgm:prSet>
      <dgm:spPr/>
    </dgm:pt>
    <dgm:pt modelId="{16EDC023-12E9-4AF0-A11D-AA58520F3A90}" type="pres">
      <dgm:prSet presAssocID="{1AAA124B-EF30-4FA1-81C4-CD9E38D13B4C}" presName="hierChild4" presStyleCnt="0"/>
      <dgm:spPr/>
    </dgm:pt>
    <dgm:pt modelId="{EAC9D5AE-FCD8-41C9-9F2B-2AE198AE50F7}" type="pres">
      <dgm:prSet presAssocID="{90822F96-9F62-42A1-9882-2AEE04922056}" presName="Name23" presStyleLbl="parChTrans1D4" presStyleIdx="8" presStyleCnt="12"/>
      <dgm:spPr/>
    </dgm:pt>
    <dgm:pt modelId="{9C473056-5852-46C7-B1C5-ED20D8645CDA}" type="pres">
      <dgm:prSet presAssocID="{9C47766C-AB07-4114-9A5F-FF51ED2B0153}" presName="hierRoot4" presStyleCnt="0"/>
      <dgm:spPr/>
    </dgm:pt>
    <dgm:pt modelId="{8C8562D3-631C-40C9-BF1F-9B22245A7E42}" type="pres">
      <dgm:prSet presAssocID="{9C47766C-AB07-4114-9A5F-FF51ED2B0153}" presName="composite4" presStyleCnt="0"/>
      <dgm:spPr/>
    </dgm:pt>
    <dgm:pt modelId="{B5516094-8002-4561-835D-8A1E31A99B4A}" type="pres">
      <dgm:prSet presAssocID="{9C47766C-AB07-4114-9A5F-FF51ED2B0153}" presName="image4" presStyleLbl="node4" presStyleIdx="8" presStyleCnt="12"/>
      <dgm:spPr>
        <a:blipFill>
          <a:blip xmlns:r="http://schemas.openxmlformats.org/officeDocument/2006/relationships"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D4074FB4-BE76-4EFF-9379-4F56BAB0C90B}" type="pres">
      <dgm:prSet presAssocID="{9C47766C-AB07-4114-9A5F-FF51ED2B0153}" presName="text4" presStyleLbl="revTx" presStyleIdx="17" presStyleCnt="22" custScaleX="111560" custLinFactNeighborX="3015">
        <dgm:presLayoutVars>
          <dgm:chPref val="3"/>
        </dgm:presLayoutVars>
      </dgm:prSet>
      <dgm:spPr/>
    </dgm:pt>
    <dgm:pt modelId="{87FE932E-1C1A-40B9-8B69-2A9F78A817FD}" type="pres">
      <dgm:prSet presAssocID="{9C47766C-AB07-4114-9A5F-FF51ED2B0153}" presName="hierChild5" presStyleCnt="0"/>
      <dgm:spPr/>
    </dgm:pt>
    <dgm:pt modelId="{9A4068D7-B31B-4EDB-A21C-C1DF2C9F2432}" type="pres">
      <dgm:prSet presAssocID="{60BE00B8-141A-46A3-9949-37A8D85E76E2}" presName="Name23" presStyleLbl="parChTrans1D4" presStyleIdx="9" presStyleCnt="12"/>
      <dgm:spPr/>
    </dgm:pt>
    <dgm:pt modelId="{9D9FE74C-3C50-479A-AB39-66BF15BD8DD0}" type="pres">
      <dgm:prSet presAssocID="{3DCB5DB6-42F6-45C3-B8E4-39FEB580D1AA}" presName="hierRoot4" presStyleCnt="0"/>
      <dgm:spPr/>
    </dgm:pt>
    <dgm:pt modelId="{25E783F6-167B-4F99-98C3-7B792B6611BE}" type="pres">
      <dgm:prSet presAssocID="{3DCB5DB6-42F6-45C3-B8E4-39FEB580D1AA}" presName="composite4" presStyleCnt="0"/>
      <dgm:spPr/>
    </dgm:pt>
    <dgm:pt modelId="{D09ADDAA-7C47-404F-B5F5-44E87A97673F}" type="pres">
      <dgm:prSet presAssocID="{3DCB5DB6-42F6-45C3-B8E4-39FEB580D1AA}" presName="image4" presStyleLbl="node4" presStyleIdx="9" presStyleCnt="12"/>
      <dgm:spPr>
        <a:blipFill>
          <a:blip xmlns:r="http://schemas.openxmlformats.org/officeDocument/2006/relationships"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B83B99B-54BF-4F3E-AA3B-A9F48439C5ED}" type="pres">
      <dgm:prSet presAssocID="{3DCB5DB6-42F6-45C3-B8E4-39FEB580D1AA}" presName="text4" presStyleLbl="revTx" presStyleIdx="18" presStyleCnt="22" custScaleX="98616" custLinFactNeighborX="-2048">
        <dgm:presLayoutVars>
          <dgm:chPref val="3"/>
        </dgm:presLayoutVars>
      </dgm:prSet>
      <dgm:spPr/>
    </dgm:pt>
    <dgm:pt modelId="{F6DD9D27-B65B-426A-81DA-8E450BCDE71A}" type="pres">
      <dgm:prSet presAssocID="{3DCB5DB6-42F6-45C3-B8E4-39FEB580D1AA}" presName="hierChild5" presStyleCnt="0"/>
      <dgm:spPr/>
    </dgm:pt>
    <dgm:pt modelId="{9DCCBE8D-E470-41C6-8292-3AB7F994B917}" type="pres">
      <dgm:prSet presAssocID="{8BA2C9C3-14E1-4698-B11F-4BADE18C834B}" presName="Name17" presStyleLbl="parChTrans1D3" presStyleIdx="5" presStyleCnt="6"/>
      <dgm:spPr/>
    </dgm:pt>
    <dgm:pt modelId="{0F8ED722-B627-45E9-8D91-41CF0DC32465}" type="pres">
      <dgm:prSet presAssocID="{CF5241E6-5D17-4884-9770-625211E62C81}" presName="hierRoot3" presStyleCnt="0"/>
      <dgm:spPr/>
    </dgm:pt>
    <dgm:pt modelId="{077AB80F-281B-49C8-A8C3-0CE0B3A3AC04}" type="pres">
      <dgm:prSet presAssocID="{CF5241E6-5D17-4884-9770-625211E62C81}" presName="composite3" presStyleCnt="0"/>
      <dgm:spPr/>
    </dgm:pt>
    <dgm:pt modelId="{EBD4C9B2-EDC4-4292-BB42-6C954E705E13}" type="pres">
      <dgm:prSet presAssocID="{CF5241E6-5D17-4884-9770-625211E62C81}" presName="image3" presStyleLbl="node3" presStyleIdx="5" presStyleCnt="6"/>
      <dgm:spPr>
        <a:blipFill>
          <a:blip xmlns:r="http://schemas.openxmlformats.org/officeDocument/2006/relationships"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C89A0D9A-0720-4BF8-BFE9-81940185B282}" type="pres">
      <dgm:prSet presAssocID="{CF5241E6-5D17-4884-9770-625211E62C81}" presName="text3" presStyleLbl="revTx" presStyleIdx="19" presStyleCnt="22">
        <dgm:presLayoutVars>
          <dgm:chPref val="3"/>
        </dgm:presLayoutVars>
      </dgm:prSet>
      <dgm:spPr/>
    </dgm:pt>
    <dgm:pt modelId="{626BFB7B-7D8A-4707-8F9C-732BC098C872}" type="pres">
      <dgm:prSet presAssocID="{CF5241E6-5D17-4884-9770-625211E62C81}" presName="hierChild4" presStyleCnt="0"/>
      <dgm:spPr/>
    </dgm:pt>
    <dgm:pt modelId="{BB7D2112-C4ED-44C3-B98F-883FA160F434}" type="pres">
      <dgm:prSet presAssocID="{60E79E87-1B6E-4024-922E-E95687EABD44}" presName="Name23" presStyleLbl="parChTrans1D4" presStyleIdx="10" presStyleCnt="12"/>
      <dgm:spPr/>
    </dgm:pt>
    <dgm:pt modelId="{0CBABDD4-F40D-4415-BF14-2D091F2112DA}" type="pres">
      <dgm:prSet presAssocID="{471A75F3-E296-42DE-9CA3-E1B8D70291B5}" presName="hierRoot4" presStyleCnt="0"/>
      <dgm:spPr/>
    </dgm:pt>
    <dgm:pt modelId="{7ADF6E1C-B948-442F-91F8-3A4565E0EDFA}" type="pres">
      <dgm:prSet presAssocID="{471A75F3-E296-42DE-9CA3-E1B8D70291B5}" presName="composite4" presStyleCnt="0"/>
      <dgm:spPr/>
    </dgm:pt>
    <dgm:pt modelId="{740876E6-F5BF-40DC-BCAF-A91ED8FBB918}" type="pres">
      <dgm:prSet presAssocID="{471A75F3-E296-42DE-9CA3-E1B8D70291B5}" presName="image4" presStyleLbl="node4" presStyleIdx="10" presStyleCnt="12"/>
      <dgm:spPr>
        <a:blipFill>
          <a:blip xmlns:r="http://schemas.openxmlformats.org/officeDocument/2006/relationships"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A6257425-3A1D-4540-9C90-AE4B6BB7D4C7}" type="pres">
      <dgm:prSet presAssocID="{471A75F3-E296-42DE-9CA3-E1B8D70291B5}" presName="text4" presStyleLbl="revTx" presStyleIdx="20" presStyleCnt="22" custScaleX="92960" custLinFactNeighborX="-5610">
        <dgm:presLayoutVars>
          <dgm:chPref val="3"/>
        </dgm:presLayoutVars>
      </dgm:prSet>
      <dgm:spPr/>
    </dgm:pt>
    <dgm:pt modelId="{DC4B2591-50DE-4A82-B39C-5BBF5FDE9F6C}" type="pres">
      <dgm:prSet presAssocID="{471A75F3-E296-42DE-9CA3-E1B8D70291B5}" presName="hierChild5" presStyleCnt="0"/>
      <dgm:spPr/>
    </dgm:pt>
    <dgm:pt modelId="{D4D7D1FD-B9D5-45C8-8A33-EAC6CFB2877F}" type="pres">
      <dgm:prSet presAssocID="{F752D00B-8404-4395-8135-ED16E5B9E4FD}" presName="Name23" presStyleLbl="parChTrans1D4" presStyleIdx="11" presStyleCnt="12"/>
      <dgm:spPr/>
    </dgm:pt>
    <dgm:pt modelId="{8CB9164F-7A36-4EC6-AD9C-572F1C3D558B}" type="pres">
      <dgm:prSet presAssocID="{A62C05BE-FC11-49D0-9800-7F7E98FC69F1}" presName="hierRoot4" presStyleCnt="0"/>
      <dgm:spPr/>
    </dgm:pt>
    <dgm:pt modelId="{B10F2D82-5A87-4CCB-BA98-F65FB93D7692}" type="pres">
      <dgm:prSet presAssocID="{A62C05BE-FC11-49D0-9800-7F7E98FC69F1}" presName="composite4" presStyleCnt="0"/>
      <dgm:spPr/>
    </dgm:pt>
    <dgm:pt modelId="{49C7AFDA-958E-4DD9-8AAB-958FA03F032A}" type="pres">
      <dgm:prSet presAssocID="{A62C05BE-FC11-49D0-9800-7F7E98FC69F1}" presName="image4" presStyleLbl="node4" presStyleIdx="11" presStyleCnt="12"/>
      <dgm:spPr>
        <a:blipFill>
          <a:blip xmlns:r="http://schemas.openxmlformats.org/officeDocument/2006/relationships"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29A5A7D5-5A8B-45F2-8153-934FE0FBE4E3}" type="pres">
      <dgm:prSet presAssocID="{A62C05BE-FC11-49D0-9800-7F7E98FC69F1}" presName="text4" presStyleLbl="revTx" presStyleIdx="21" presStyleCnt="22" custScaleX="105307" custLinFactNeighborX="-1782">
        <dgm:presLayoutVars>
          <dgm:chPref val="3"/>
        </dgm:presLayoutVars>
      </dgm:prSet>
      <dgm:spPr/>
    </dgm:pt>
    <dgm:pt modelId="{0845AD79-023C-4C1E-A485-E324295D9971}" type="pres">
      <dgm:prSet presAssocID="{A62C05BE-FC11-49D0-9800-7F7E98FC69F1}" presName="hierChild5" presStyleCnt="0"/>
      <dgm:spPr/>
    </dgm:pt>
  </dgm:ptLst>
  <dgm:cxnLst>
    <dgm:cxn modelId="{9E928706-C6B6-419A-97FD-AAF57E5BE088}" type="presOf" srcId="{FE24A264-BEB4-40A0-AE0A-1069A48D0135}" destId="{76CE45E1-3053-43B5-8665-5710DA88AC80}" srcOrd="0" destOrd="0" presId="urn:microsoft.com/office/officeart/2009/layout/CirclePictureHierarchy"/>
    <dgm:cxn modelId="{ECE8C106-5CCB-414E-B795-D5E13AD0950E}" type="presOf" srcId="{0CBF4933-307A-4DA1-BCD2-A38F7044599B}" destId="{8C0E0FC3-A51D-4E8B-B716-953FDB20AB16}" srcOrd="0" destOrd="0" presId="urn:microsoft.com/office/officeart/2009/layout/CirclePictureHierarchy"/>
    <dgm:cxn modelId="{A150C309-82A0-4EB4-903F-2768047001EF}" srcId="{CF5241E6-5D17-4884-9770-625211E62C81}" destId="{471A75F3-E296-42DE-9CA3-E1B8D70291B5}" srcOrd="0" destOrd="0" parTransId="{60E79E87-1B6E-4024-922E-E95687EABD44}" sibTransId="{54FE8B84-7DA2-474C-999E-A8EEBB1CBFE6}"/>
    <dgm:cxn modelId="{D756FA11-11FB-44C5-A793-34BD34FF64CF}" srcId="{CF5241E6-5D17-4884-9770-625211E62C81}" destId="{A62C05BE-FC11-49D0-9800-7F7E98FC69F1}" srcOrd="1" destOrd="0" parTransId="{F752D00B-8404-4395-8135-ED16E5B9E4FD}" sibTransId="{074CFC83-C9F3-49A0-9308-4A926CAA88E1}"/>
    <dgm:cxn modelId="{D623CB13-830B-4012-8F95-FA50EE09B5DF}" type="presOf" srcId="{85513BCE-0136-4707-AF97-7073260FFC5A}" destId="{A9533BBE-D8AB-4791-A098-50F5AE35DD98}" srcOrd="0" destOrd="0" presId="urn:microsoft.com/office/officeart/2009/layout/CirclePictureHierarchy"/>
    <dgm:cxn modelId="{72F8A914-80A6-4C32-98BD-F8BFBACB1B8D}" type="presOf" srcId="{85A73317-70E2-43C1-B96B-3075618B937A}" destId="{559922EE-4545-491E-B70C-0F9635934E8C}" srcOrd="0" destOrd="0" presId="urn:microsoft.com/office/officeart/2009/layout/CirclePictureHierarchy"/>
    <dgm:cxn modelId="{B519AF15-4A46-4B10-818E-6D4AD2434938}" type="presOf" srcId="{60E79E87-1B6E-4024-922E-E95687EABD44}" destId="{BB7D2112-C4ED-44C3-B98F-883FA160F434}" srcOrd="0" destOrd="0" presId="urn:microsoft.com/office/officeart/2009/layout/CirclePictureHierarchy"/>
    <dgm:cxn modelId="{C4EEBC1B-8C94-4464-9B3F-BFD542844603}" srcId="{2DC96BBC-BA5B-4255-A75D-222F291D8ABB}" destId="{FDD72EA3-E83F-46DA-98AE-472DE3D910BD}" srcOrd="0" destOrd="0" parTransId="{60A783DD-C982-4186-B594-5650F02AF86C}" sibTransId="{BA11E537-D988-403E-BF4F-B6E5E2468984}"/>
    <dgm:cxn modelId="{E49B6420-603E-456F-85A2-128674DD6ED5}" type="presOf" srcId="{97151A69-8AC4-4E59-A190-BBF5924C9707}" destId="{5C5E4482-C454-4CE3-9E29-72EC1024F0A1}" srcOrd="0" destOrd="0" presId="urn:microsoft.com/office/officeart/2009/layout/CirclePictureHierarchy"/>
    <dgm:cxn modelId="{9081AE25-9802-478D-9884-B613072CBFA1}" srcId="{CE8BB443-F0BE-43DC-836C-1C7BC734525F}" destId="{0BDFA6CF-1845-4D3A-8B68-CB3D4DD86F82}" srcOrd="0" destOrd="0" parTransId="{4056F4EE-E941-4E1D-BAFD-FD8D972DDA28}" sibTransId="{B608C1CF-2C70-4E74-949E-6F707FD773D9}"/>
    <dgm:cxn modelId="{31832728-D16E-4FD1-A64F-9E2C086498AB}" type="presOf" srcId="{AC57B5A3-B12E-4EDD-9CB5-50ED1BD0EEF9}" destId="{E55654E6-32B2-42E2-BD6A-CA9E540C071E}" srcOrd="0" destOrd="0" presId="urn:microsoft.com/office/officeart/2009/layout/CirclePictureHierarchy"/>
    <dgm:cxn modelId="{7A80B729-14C4-4A34-B878-80D81D0ED99E}" srcId="{5F8AD2EA-8EF5-4FE8-A168-69B525D0E7DF}" destId="{1C2821F4-98D2-40AE-B440-C11CA340E6EC}" srcOrd="1" destOrd="0" parTransId="{39B71FC4-6281-4A8B-958E-68B38F9CFF75}" sibTransId="{CEB2CCD9-B93D-48E5-B3FE-29FFD8741B4F}"/>
    <dgm:cxn modelId="{00ECDD2E-3129-4EEA-AB9F-88DD6687C8F5}" type="presOf" srcId="{0BDFA6CF-1845-4D3A-8B68-CB3D4DD86F82}" destId="{E6C236BA-47DB-4A4C-BAEE-CC94295378F3}" srcOrd="0" destOrd="0" presId="urn:microsoft.com/office/officeart/2009/layout/CirclePictureHierarchy"/>
    <dgm:cxn modelId="{A732F233-8FDF-43CA-987E-DDDEEE1F8EA3}" type="presOf" srcId="{9365632C-46E0-4E2A-B06E-B83C250F470A}" destId="{4DA573F1-D525-4439-8C4D-D9CEA0C30E85}" srcOrd="0" destOrd="0" presId="urn:microsoft.com/office/officeart/2009/layout/CirclePictureHierarchy"/>
    <dgm:cxn modelId="{7DB3BD35-D87A-48EA-91BA-65547EB18D96}" type="presOf" srcId="{60A783DD-C982-4186-B594-5650F02AF86C}" destId="{3B26FBFC-730A-4B8A-87D5-939D6C6BD823}" srcOrd="0" destOrd="0" presId="urn:microsoft.com/office/officeart/2009/layout/CirclePictureHierarchy"/>
    <dgm:cxn modelId="{2D80FD35-62D2-4690-9195-05251A63F589}" type="presOf" srcId="{542AC40C-8AA4-48D7-9D6D-CEFF1CC162AC}" destId="{7C677CCB-79DB-4FDF-B0DE-FC42F06B1310}" srcOrd="0" destOrd="0" presId="urn:microsoft.com/office/officeart/2009/layout/CirclePictureHierarchy"/>
    <dgm:cxn modelId="{A9193D38-55F2-4129-8E51-AF88229699ED}" srcId="{00F5704A-6F94-477D-AC57-A255E6A72A80}" destId="{CF5241E6-5D17-4884-9770-625211E62C81}" srcOrd="1" destOrd="0" parTransId="{8BA2C9C3-14E1-4698-B11F-4BADE18C834B}" sibTransId="{EFA327B8-6465-4604-BDA2-31D36AAA52B2}"/>
    <dgm:cxn modelId="{0C5A9B39-BDD0-44F2-9C00-61F10800EC1C}" type="presOf" srcId="{D792EC8A-E9C4-47F3-8CFF-E945D6D9198A}" destId="{1A6AFE89-BFB3-43DD-890B-F95717309C13}" srcOrd="0" destOrd="0" presId="urn:microsoft.com/office/officeart/2009/layout/CirclePictureHierarchy"/>
    <dgm:cxn modelId="{E994343D-4CDA-415F-BDE3-C7DE946C532E}" type="presOf" srcId="{CE8BB443-F0BE-43DC-836C-1C7BC734525F}" destId="{4223B999-8A23-4E10-812F-965087AF48EA}" srcOrd="0" destOrd="0" presId="urn:microsoft.com/office/officeart/2009/layout/CirclePictureHierarchy"/>
    <dgm:cxn modelId="{0F51003F-BE73-4A8C-842A-2B48F6D4AE5A}" srcId="{2DC96BBC-BA5B-4255-A75D-222F291D8ABB}" destId="{17FEE841-76F5-4D8C-9AA4-A1386175F8BC}" srcOrd="1" destOrd="0" parTransId="{7D65AC19-15DC-4B7D-8131-C059BA439602}" sibTransId="{273E2F77-65EA-4651-845D-EA626D7523CA}"/>
    <dgm:cxn modelId="{B9539440-4914-4950-A59D-18C4A20F0B98}" srcId="{1AAA124B-EF30-4FA1-81C4-CD9E38D13B4C}" destId="{3DCB5DB6-42F6-45C3-B8E4-39FEB580D1AA}" srcOrd="1" destOrd="0" parTransId="{60BE00B8-141A-46A3-9949-37A8D85E76E2}" sibTransId="{8184B247-7831-4DB8-BE9B-9F3642576C4B}"/>
    <dgm:cxn modelId="{F0B66647-5302-4CDC-8205-99E0B7D6055D}" type="presOf" srcId="{00F5704A-6F94-477D-AC57-A255E6A72A80}" destId="{B9E076DC-A213-446C-AFA9-4809D61C5378}" srcOrd="0" destOrd="0" presId="urn:microsoft.com/office/officeart/2009/layout/CirclePictureHierarchy"/>
    <dgm:cxn modelId="{EDD81E6A-3846-498B-8418-62C793CE0226}" srcId="{0BDFA6CF-1845-4D3A-8B68-CB3D4DD86F82}" destId="{9365632C-46E0-4E2A-B06E-B83C250F470A}" srcOrd="0" destOrd="0" parTransId="{DE57D657-D8FF-4197-9C8A-5E9C24C0DDD5}" sibTransId="{702AA3FA-143C-4829-807B-3E2165D82E41}"/>
    <dgm:cxn modelId="{2E8B336C-802F-400B-BC10-DDB886831B61}" srcId="{1AAA124B-EF30-4FA1-81C4-CD9E38D13B4C}" destId="{9C47766C-AB07-4114-9A5F-FF51ED2B0153}" srcOrd="0" destOrd="0" parTransId="{90822F96-9F62-42A1-9882-2AEE04922056}" sibTransId="{C6F6FE8D-7DD6-4655-9776-A8A55B5500CA}"/>
    <dgm:cxn modelId="{529C6E6D-01FF-4DE5-99D2-5A0388FE047F}" type="presOf" srcId="{2DC96BBC-BA5B-4255-A75D-222F291D8ABB}" destId="{0E8B642F-6FE9-484C-BAF9-68B78274EF5F}" srcOrd="0" destOrd="0" presId="urn:microsoft.com/office/officeart/2009/layout/CirclePictureHierarchy"/>
    <dgm:cxn modelId="{2096D570-993D-4766-890C-5313DDF9783D}" srcId="{0CBF4933-307A-4DA1-BCD2-A38F7044599B}" destId="{C8C6894A-865D-45B2-A222-2C8E72D0659B}" srcOrd="0" destOrd="0" parTransId="{E1158E21-72A0-4F17-BB1B-F861EEF31B7A}" sibTransId="{03A0A746-9534-41CF-8381-0DF84553BF89}"/>
    <dgm:cxn modelId="{F2FBE951-E11F-4613-8ED3-9011FD512710}" type="presOf" srcId="{B1558C05-217A-45D7-9F7B-35985F69D6B7}" destId="{3B3BEBE6-07B9-40BE-B2C1-04E6166A457B}" srcOrd="0" destOrd="0" presId="urn:microsoft.com/office/officeart/2009/layout/CirclePictureHierarchy"/>
    <dgm:cxn modelId="{FE8B9672-570E-4594-8AB7-0606E99D1829}" type="presOf" srcId="{7D65AC19-15DC-4B7D-8131-C059BA439602}" destId="{82861A80-8156-4CBB-8BF5-5E25AD14049E}" srcOrd="0" destOrd="0" presId="urn:microsoft.com/office/officeart/2009/layout/CirclePictureHierarchy"/>
    <dgm:cxn modelId="{D1D60773-05C1-4C72-B639-FEA0B7E8B81A}" srcId="{9365632C-46E0-4E2A-B06E-B83C250F470A}" destId="{2DC96BBC-BA5B-4255-A75D-222F291D8ABB}" srcOrd="1" destOrd="0" parTransId="{97151A69-8AC4-4E59-A190-BBF5924C9707}" sibTransId="{9E85E64C-8AF0-4F74-8521-21D354B59B2E}"/>
    <dgm:cxn modelId="{523C8C75-B212-4D64-97B8-3082DAFF0CBE}" type="presOf" srcId="{F752D00B-8404-4395-8135-ED16E5B9E4FD}" destId="{D4D7D1FD-B9D5-45C8-8A33-EAC6CFB2877F}" srcOrd="0" destOrd="0" presId="urn:microsoft.com/office/officeart/2009/layout/CirclePictureHierarchy"/>
    <dgm:cxn modelId="{BC2D9556-287F-4D53-8549-7B7353716810}" type="presOf" srcId="{DE57D657-D8FF-4197-9C8A-5E9C24C0DDD5}" destId="{2FDAE205-C724-4E58-A594-77408E464546}" srcOrd="0" destOrd="0" presId="urn:microsoft.com/office/officeart/2009/layout/CirclePictureHierarchy"/>
    <dgm:cxn modelId="{D489A258-756F-485E-B33D-24C38B582E43}" type="presOf" srcId="{3DCB5DB6-42F6-45C3-B8E4-39FEB580D1AA}" destId="{6B83B99B-54BF-4F3E-AA3B-A9F48439C5ED}" srcOrd="0" destOrd="0" presId="urn:microsoft.com/office/officeart/2009/layout/CirclePictureHierarchy"/>
    <dgm:cxn modelId="{B9428887-CE0C-4ADE-B7BD-2010303B2FC3}" type="presOf" srcId="{6D2694E4-7404-45BB-9299-136BE42F6317}" destId="{48598092-96DC-4A84-8B58-8D9BBF2BA32F}" srcOrd="0" destOrd="0" presId="urn:microsoft.com/office/officeart/2009/layout/CirclePictureHierarchy"/>
    <dgm:cxn modelId="{BB6E1C8B-F098-4C27-99FF-22ECCF885F8B}" srcId="{00F5704A-6F94-477D-AC57-A255E6A72A80}" destId="{1AAA124B-EF30-4FA1-81C4-CD9E38D13B4C}" srcOrd="0" destOrd="0" parTransId="{6B5B3966-0FC1-4857-B48F-CB6138EA8689}" sibTransId="{FBE0024D-B0F6-4970-A330-AD6EC812A354}"/>
    <dgm:cxn modelId="{365DB48B-145C-4F91-B3A8-33E93F5DF428}" srcId="{9365632C-46E0-4E2A-B06E-B83C250F470A}" destId="{0CBF4933-307A-4DA1-BCD2-A38F7044599B}" srcOrd="0" destOrd="0" parTransId="{65EEBF48-3FDF-4849-9D9B-F55E73D3C87C}" sibTransId="{BAFD4E98-D96E-469F-BC27-F0EDF32D7BEC}"/>
    <dgm:cxn modelId="{46D8488C-2C4B-461D-9B50-BE8D084BDF27}" type="presOf" srcId="{A62C05BE-FC11-49D0-9800-7F7E98FC69F1}" destId="{29A5A7D5-5A8B-45F2-8153-934FE0FBE4E3}" srcOrd="0" destOrd="0" presId="urn:microsoft.com/office/officeart/2009/layout/CirclePictureHierarchy"/>
    <dgm:cxn modelId="{87EF378D-9551-44A4-A163-D60D1F56A079}" srcId="{0BDFA6CF-1845-4D3A-8B68-CB3D4DD86F82}" destId="{CEE888A4-A240-4FC6-A40F-4B5C3420187F}" srcOrd="1" destOrd="0" parTransId="{85513BCE-0136-4707-AF97-7073260FFC5A}" sibTransId="{8E53C8A5-AF73-40A8-9AF8-1FACB79BB4BE}"/>
    <dgm:cxn modelId="{202EFC90-0879-4C18-9B04-E02776DA1526}" srcId="{B1558C05-217A-45D7-9F7B-35985F69D6B7}" destId="{85A73317-70E2-43C1-B96B-3075618B937A}" srcOrd="0" destOrd="0" parTransId="{761A86E5-8889-4141-80DD-5BF5C2F89D81}" sibTransId="{711A505D-250B-4F6E-BFC9-DBC2E1481060}"/>
    <dgm:cxn modelId="{310B0B91-20A9-45B9-8E52-671C7B38B6F0}" type="presOf" srcId="{761A86E5-8889-4141-80DD-5BF5C2F89D81}" destId="{A0747607-81A7-49D8-91E5-850720669F41}" srcOrd="0" destOrd="0" presId="urn:microsoft.com/office/officeart/2009/layout/CirclePictureHierarchy"/>
    <dgm:cxn modelId="{FB15B494-D9BE-4121-9E4E-65A85DF14D93}" type="presOf" srcId="{90822F96-9F62-42A1-9882-2AEE04922056}" destId="{EAC9D5AE-FCD8-41C9-9F2B-2AE198AE50F7}" srcOrd="0" destOrd="0" presId="urn:microsoft.com/office/officeart/2009/layout/CirclePictureHierarchy"/>
    <dgm:cxn modelId="{40CA1195-764D-4FD5-B02F-6E3E5C08B5A6}" type="presOf" srcId="{B5813BF9-4D16-47F4-AD4E-AC1B8D924070}" destId="{5A9B50A7-3A5D-4C6F-ADDD-D1639570BE9C}" srcOrd="0" destOrd="0" presId="urn:microsoft.com/office/officeart/2009/layout/CirclePictureHierarchy"/>
    <dgm:cxn modelId="{9F13E09B-61FE-4EDA-A262-C4E88322B560}" type="presOf" srcId="{E1158E21-72A0-4F17-BB1B-F861EEF31B7A}" destId="{B4826E96-08CB-4312-97CF-6067330FF2D3}" srcOrd="0" destOrd="0" presId="urn:microsoft.com/office/officeart/2009/layout/CirclePictureHierarchy"/>
    <dgm:cxn modelId="{4CF4889C-CB0E-49A9-874D-B8C7154E03C8}" type="presOf" srcId="{CF5241E6-5D17-4884-9770-625211E62C81}" destId="{C89A0D9A-0720-4BF8-BFE9-81940185B282}" srcOrd="0" destOrd="0" presId="urn:microsoft.com/office/officeart/2009/layout/CirclePictureHierarchy"/>
    <dgm:cxn modelId="{F62F5DA2-00F9-4AD0-AFEB-6420720A9834}" srcId="{0BDFA6CF-1845-4D3A-8B68-CB3D4DD86F82}" destId="{00F5704A-6F94-477D-AC57-A255E6A72A80}" srcOrd="2" destOrd="0" parTransId="{7F2D3E21-0422-42C5-A51F-83822EBC892A}" sibTransId="{D038B77A-66DE-4B59-AF14-9D02E12DFBF6}"/>
    <dgm:cxn modelId="{E549EEA5-0112-4325-B0AC-2A8F81368271}" srcId="{CEE888A4-A240-4FC6-A40F-4B5C3420187F}" destId="{B1558C05-217A-45D7-9F7B-35985F69D6B7}" srcOrd="0" destOrd="0" parTransId="{AC57B5A3-B12E-4EDD-9CB5-50ED1BD0EEF9}" sibTransId="{756BD19F-5CB4-47F7-9D90-E3265FE08339}"/>
    <dgm:cxn modelId="{666712A6-4FDD-4A80-818B-E5BC0AA7BC51}" type="presOf" srcId="{CEE888A4-A240-4FC6-A40F-4B5C3420187F}" destId="{23B88E34-D5AC-41A4-B7CA-96402FEC298E}" srcOrd="0" destOrd="0" presId="urn:microsoft.com/office/officeart/2009/layout/CirclePictureHierarchy"/>
    <dgm:cxn modelId="{076008B2-D554-4EB5-AF11-0E235C1DCE0C}" type="presOf" srcId="{7F2D3E21-0422-42C5-A51F-83822EBC892A}" destId="{94E6009D-990D-42CA-850E-92580DF3B7E3}" srcOrd="0" destOrd="0" presId="urn:microsoft.com/office/officeart/2009/layout/CirclePictureHierarchy"/>
    <dgm:cxn modelId="{1E6A2FB5-29A0-4B1C-8BEB-8AACD03ED3F9}" type="presOf" srcId="{C8C6894A-865D-45B2-A222-2C8E72D0659B}" destId="{BB1E8130-6807-431E-B051-387651656984}" srcOrd="0" destOrd="0" presId="urn:microsoft.com/office/officeart/2009/layout/CirclePictureHierarchy"/>
    <dgm:cxn modelId="{14D19FB8-AF22-4543-A072-CA502F5460F3}" type="presOf" srcId="{60BE00B8-141A-46A3-9949-37A8D85E76E2}" destId="{9A4068D7-B31B-4EDB-A21C-C1DF2C9F2432}" srcOrd="0" destOrd="0" presId="urn:microsoft.com/office/officeart/2009/layout/CirclePictureHierarchy"/>
    <dgm:cxn modelId="{F5D8ADBC-194C-47B8-966E-03A9353A0938}" type="presOf" srcId="{B9632C6D-A71E-4BCA-A49B-07627F803D6E}" destId="{B62255F8-D3C6-454F-8966-DD42DF4EE120}" srcOrd="0" destOrd="0" presId="urn:microsoft.com/office/officeart/2009/layout/CirclePictureHierarchy"/>
    <dgm:cxn modelId="{2DC1DABF-7E08-48FD-BFB2-B139BDAC101D}" type="presOf" srcId="{39B71FC4-6281-4A8B-958E-68B38F9CFF75}" destId="{BDCB6748-3B0F-4F4B-BCCA-C219EF7C86EB}" srcOrd="0" destOrd="0" presId="urn:microsoft.com/office/officeart/2009/layout/CirclePictureHierarchy"/>
    <dgm:cxn modelId="{BCF0A8C1-A9D4-4512-886C-1E2FCECCC2D8}" type="presOf" srcId="{17FEE841-76F5-4D8C-9AA4-A1386175F8BC}" destId="{9568260F-72FB-416F-890A-F0B6819E08B8}" srcOrd="0" destOrd="0" presId="urn:microsoft.com/office/officeart/2009/layout/CirclePictureHierarchy"/>
    <dgm:cxn modelId="{07855CC2-359D-4961-8B76-355081691527}" type="presOf" srcId="{8BA2C9C3-14E1-4698-B11F-4BADE18C834B}" destId="{9DCCBE8D-E470-41C6-8292-3AB7F994B917}" srcOrd="0" destOrd="0" presId="urn:microsoft.com/office/officeart/2009/layout/CirclePictureHierarchy"/>
    <dgm:cxn modelId="{E93BD4C3-E34A-419F-B53A-4955042BEAAC}" srcId="{B1558C05-217A-45D7-9F7B-35985F69D6B7}" destId="{3A0567DF-3917-4BB0-8CFF-15AC90CBB1D3}" srcOrd="1" destOrd="0" parTransId="{B5813BF9-4D16-47F4-AD4E-AC1B8D924070}" sibTransId="{45B4BD3D-B415-4F10-BC86-3696DB1991FF}"/>
    <dgm:cxn modelId="{8E6673C8-2405-4C53-86B4-B2C6EABA5356}" type="presOf" srcId="{1C2821F4-98D2-40AE-B440-C11CA340E6EC}" destId="{6595902E-95D6-46E0-9F17-4C3A46509921}" srcOrd="0" destOrd="0" presId="urn:microsoft.com/office/officeart/2009/layout/CirclePictureHierarchy"/>
    <dgm:cxn modelId="{99201BCC-63F2-4BA1-B159-9B1700DA1947}" type="presOf" srcId="{FDD72EA3-E83F-46DA-98AE-472DE3D910BD}" destId="{A4DB0AFB-D61E-4CDB-9585-DD2A6DB0ECE9}" srcOrd="0" destOrd="0" presId="urn:microsoft.com/office/officeart/2009/layout/CirclePictureHierarchy"/>
    <dgm:cxn modelId="{E25680CE-6D83-46B9-A727-F4407D07DB02}" srcId="{5F8AD2EA-8EF5-4FE8-A168-69B525D0E7DF}" destId="{FE24A264-BEB4-40A0-AE0A-1069A48D0135}" srcOrd="0" destOrd="0" parTransId="{D792EC8A-E9C4-47F3-8CFF-E945D6D9198A}" sibTransId="{A98DF62E-A49F-4B03-B985-7B600898AC4F}"/>
    <dgm:cxn modelId="{A4EBF4D1-213D-4D76-9B72-A8B50421E165}" type="presOf" srcId="{6B5B3966-0FC1-4857-B48F-CB6138EA8689}" destId="{475780CC-15D6-46DD-A1F7-B7D432B04C99}" srcOrd="0" destOrd="0" presId="urn:microsoft.com/office/officeart/2009/layout/CirclePictureHierarchy"/>
    <dgm:cxn modelId="{B8B8F2D2-B909-4E2C-9E83-34EB42D581C9}" type="presOf" srcId="{3A0567DF-3917-4BB0-8CFF-15AC90CBB1D3}" destId="{CE098FA8-6A37-4FBC-9FB7-077E9C84640D}" srcOrd="0" destOrd="0" presId="urn:microsoft.com/office/officeart/2009/layout/CirclePictureHierarchy"/>
    <dgm:cxn modelId="{C84D23D4-A806-436F-8570-822CE6D76BB7}" srcId="{0CBF4933-307A-4DA1-BCD2-A38F7044599B}" destId="{542AC40C-8AA4-48D7-9D6D-CEFF1CC162AC}" srcOrd="1" destOrd="0" parTransId="{B9632C6D-A71E-4BCA-A49B-07627F803D6E}" sibTransId="{1456C67F-2485-46CD-B1B5-44FFF6A5BD4E}"/>
    <dgm:cxn modelId="{E13B91D4-ED47-4CDF-AA2E-E07D91C5689D}" type="presOf" srcId="{65EEBF48-3FDF-4849-9D9B-F55E73D3C87C}" destId="{3A4E171A-B533-4C7C-92D2-EA7CE2A8C01F}" srcOrd="0" destOrd="0" presId="urn:microsoft.com/office/officeart/2009/layout/CirclePictureHierarchy"/>
    <dgm:cxn modelId="{81C5CBDA-EC39-467E-A407-1194CE6ED2E8}" type="presOf" srcId="{471A75F3-E296-42DE-9CA3-E1B8D70291B5}" destId="{A6257425-3A1D-4540-9C90-AE4B6BB7D4C7}" srcOrd="0" destOrd="0" presId="urn:microsoft.com/office/officeart/2009/layout/CirclePictureHierarchy"/>
    <dgm:cxn modelId="{6B8474DB-335D-49F6-8343-B412B172F278}" type="presOf" srcId="{5F8AD2EA-8EF5-4FE8-A168-69B525D0E7DF}" destId="{6F32B830-0D7F-43F5-98EF-D010889FAA41}" srcOrd="0" destOrd="0" presId="urn:microsoft.com/office/officeart/2009/layout/CirclePictureHierarchy"/>
    <dgm:cxn modelId="{8903D3DC-E617-474C-8887-38DB80113ED4}" type="presOf" srcId="{1AAA124B-EF30-4FA1-81C4-CD9E38D13B4C}" destId="{D9A86450-4F94-444A-83A4-24DC9B1713FC}" srcOrd="0" destOrd="0" presId="urn:microsoft.com/office/officeart/2009/layout/CirclePictureHierarchy"/>
    <dgm:cxn modelId="{B66B0AE3-F406-424F-BC0E-BC1AE3FFAC7B}" srcId="{CEE888A4-A240-4FC6-A40F-4B5C3420187F}" destId="{5F8AD2EA-8EF5-4FE8-A168-69B525D0E7DF}" srcOrd="1" destOrd="0" parTransId="{6D2694E4-7404-45BB-9299-136BE42F6317}" sibTransId="{3B7595FA-BDF2-4D5D-8E5A-B1E1818DB2E3}"/>
    <dgm:cxn modelId="{66E3E4EF-FF7A-4053-8336-30F9096DE00B}" type="presOf" srcId="{9C47766C-AB07-4114-9A5F-FF51ED2B0153}" destId="{D4074FB4-BE76-4EFF-9379-4F56BAB0C90B}" srcOrd="0" destOrd="0" presId="urn:microsoft.com/office/officeart/2009/layout/CirclePictureHierarchy"/>
    <dgm:cxn modelId="{B911F762-A0E1-47F8-B9FA-E686970A56C2}" type="presParOf" srcId="{4223B999-8A23-4E10-812F-965087AF48EA}" destId="{E08B885A-B4AB-4B46-A5A5-BEFD1BA3E65F}" srcOrd="0" destOrd="0" presId="urn:microsoft.com/office/officeart/2009/layout/CirclePictureHierarchy"/>
    <dgm:cxn modelId="{F76F59A4-D14F-4757-AEC1-3B58224E8371}" type="presParOf" srcId="{E08B885A-B4AB-4B46-A5A5-BEFD1BA3E65F}" destId="{CC762ED6-5B61-4C60-A576-7FBDA3ECF48A}" srcOrd="0" destOrd="0" presId="urn:microsoft.com/office/officeart/2009/layout/CirclePictureHierarchy"/>
    <dgm:cxn modelId="{789203E3-6D25-43A9-B9A6-130756BD2EF9}" type="presParOf" srcId="{CC762ED6-5B61-4C60-A576-7FBDA3ECF48A}" destId="{A4A882EA-FF5E-4A5C-8421-3E5B85E78209}" srcOrd="0" destOrd="0" presId="urn:microsoft.com/office/officeart/2009/layout/CirclePictureHierarchy"/>
    <dgm:cxn modelId="{D0246577-A8D7-4BC4-A5DD-5A4F0E86B54E}" type="presParOf" srcId="{CC762ED6-5B61-4C60-A576-7FBDA3ECF48A}" destId="{E6C236BA-47DB-4A4C-BAEE-CC94295378F3}" srcOrd="1" destOrd="0" presId="urn:microsoft.com/office/officeart/2009/layout/CirclePictureHierarchy"/>
    <dgm:cxn modelId="{2C3D3B62-BB06-46AC-AFC7-1F1E1FBB7B7F}" type="presParOf" srcId="{E08B885A-B4AB-4B46-A5A5-BEFD1BA3E65F}" destId="{DE2B4EF5-19D4-4504-A340-DADD444F275F}" srcOrd="1" destOrd="0" presId="urn:microsoft.com/office/officeart/2009/layout/CirclePictureHierarchy"/>
    <dgm:cxn modelId="{152B57EA-1ED4-4490-A28E-4F1327471274}" type="presParOf" srcId="{DE2B4EF5-19D4-4504-A340-DADD444F275F}" destId="{2FDAE205-C724-4E58-A594-77408E464546}" srcOrd="0" destOrd="0" presId="urn:microsoft.com/office/officeart/2009/layout/CirclePictureHierarchy"/>
    <dgm:cxn modelId="{97A28A39-4952-4DEF-B3B0-F0972E9E2EB6}" type="presParOf" srcId="{DE2B4EF5-19D4-4504-A340-DADD444F275F}" destId="{45F84F5F-3048-4CF5-A7C7-0622EC377D4B}" srcOrd="1" destOrd="0" presId="urn:microsoft.com/office/officeart/2009/layout/CirclePictureHierarchy"/>
    <dgm:cxn modelId="{0E364A33-B3F8-4512-A623-424555C12116}" type="presParOf" srcId="{45F84F5F-3048-4CF5-A7C7-0622EC377D4B}" destId="{DFF6ED41-9DB4-41F8-B85F-2CB7F7363D5A}" srcOrd="0" destOrd="0" presId="urn:microsoft.com/office/officeart/2009/layout/CirclePictureHierarchy"/>
    <dgm:cxn modelId="{C8ECEA1B-C65F-4896-978D-AE41BC464110}" type="presParOf" srcId="{DFF6ED41-9DB4-41F8-B85F-2CB7F7363D5A}" destId="{9C31D818-38CA-4F31-872B-514D0F946B3C}" srcOrd="0" destOrd="0" presId="urn:microsoft.com/office/officeart/2009/layout/CirclePictureHierarchy"/>
    <dgm:cxn modelId="{F72CF35A-8DF6-411D-A848-7521E2029825}" type="presParOf" srcId="{DFF6ED41-9DB4-41F8-B85F-2CB7F7363D5A}" destId="{4DA573F1-D525-4439-8C4D-D9CEA0C30E85}" srcOrd="1" destOrd="0" presId="urn:microsoft.com/office/officeart/2009/layout/CirclePictureHierarchy"/>
    <dgm:cxn modelId="{8DC42004-4123-4E31-A852-036EA6F2C3E6}" type="presParOf" srcId="{45F84F5F-3048-4CF5-A7C7-0622EC377D4B}" destId="{F24DFF40-5795-4D18-A23E-AFD2B45B9666}" srcOrd="1" destOrd="0" presId="urn:microsoft.com/office/officeart/2009/layout/CirclePictureHierarchy"/>
    <dgm:cxn modelId="{143B20DE-A20C-43CC-99C9-5305D8740308}" type="presParOf" srcId="{F24DFF40-5795-4D18-A23E-AFD2B45B9666}" destId="{3A4E171A-B533-4C7C-92D2-EA7CE2A8C01F}" srcOrd="0" destOrd="0" presId="urn:microsoft.com/office/officeart/2009/layout/CirclePictureHierarchy"/>
    <dgm:cxn modelId="{5E9CC97D-DDB7-4041-A5AB-3A04300878BF}" type="presParOf" srcId="{F24DFF40-5795-4D18-A23E-AFD2B45B9666}" destId="{18064E3B-EC30-4477-BE06-A459C356EBED}" srcOrd="1" destOrd="0" presId="urn:microsoft.com/office/officeart/2009/layout/CirclePictureHierarchy"/>
    <dgm:cxn modelId="{628C616B-FCFB-4980-9055-A13B42FC8D54}" type="presParOf" srcId="{18064E3B-EC30-4477-BE06-A459C356EBED}" destId="{06A9B83E-2AE2-4DD6-A361-BDBEB5C2F820}" srcOrd="0" destOrd="0" presId="urn:microsoft.com/office/officeart/2009/layout/CirclePictureHierarchy"/>
    <dgm:cxn modelId="{A14B03D8-86F7-4B4A-B191-582BFF5D39FD}" type="presParOf" srcId="{06A9B83E-2AE2-4DD6-A361-BDBEB5C2F820}" destId="{1250F72D-60DB-43B0-834A-5EA96D96D80F}" srcOrd="0" destOrd="0" presId="urn:microsoft.com/office/officeart/2009/layout/CirclePictureHierarchy"/>
    <dgm:cxn modelId="{CD45A641-B662-4B0B-82B2-31945038263B}" type="presParOf" srcId="{06A9B83E-2AE2-4DD6-A361-BDBEB5C2F820}" destId="{8C0E0FC3-A51D-4E8B-B716-953FDB20AB16}" srcOrd="1" destOrd="0" presId="urn:microsoft.com/office/officeart/2009/layout/CirclePictureHierarchy"/>
    <dgm:cxn modelId="{23EE132C-E830-428D-8ADE-E6F29B6CCF9F}" type="presParOf" srcId="{18064E3B-EC30-4477-BE06-A459C356EBED}" destId="{CCB2538F-5791-4F61-8A56-557BBC0707B5}" srcOrd="1" destOrd="0" presId="urn:microsoft.com/office/officeart/2009/layout/CirclePictureHierarchy"/>
    <dgm:cxn modelId="{2C34D3E9-8874-4487-BA33-BB4F0C1B1B7D}" type="presParOf" srcId="{CCB2538F-5791-4F61-8A56-557BBC0707B5}" destId="{B4826E96-08CB-4312-97CF-6067330FF2D3}" srcOrd="0" destOrd="0" presId="urn:microsoft.com/office/officeart/2009/layout/CirclePictureHierarchy"/>
    <dgm:cxn modelId="{8AF736FB-6C94-4909-BE0C-A8012685CEE9}" type="presParOf" srcId="{CCB2538F-5791-4F61-8A56-557BBC0707B5}" destId="{91813980-5FBB-45B5-B39F-6B395F5D4A47}" srcOrd="1" destOrd="0" presId="urn:microsoft.com/office/officeart/2009/layout/CirclePictureHierarchy"/>
    <dgm:cxn modelId="{D7C83D07-B28F-4B1E-AE9A-72A2DE480701}" type="presParOf" srcId="{91813980-5FBB-45B5-B39F-6B395F5D4A47}" destId="{520571B9-93CB-48E2-B6BC-FF5D6C73A463}" srcOrd="0" destOrd="0" presId="urn:microsoft.com/office/officeart/2009/layout/CirclePictureHierarchy"/>
    <dgm:cxn modelId="{D0177D8D-FF3B-4C3E-89E0-FCCA48ED4F3F}" type="presParOf" srcId="{520571B9-93CB-48E2-B6BC-FF5D6C73A463}" destId="{6F392430-3A4B-4377-99E5-2B841107A9A2}" srcOrd="0" destOrd="0" presId="urn:microsoft.com/office/officeart/2009/layout/CirclePictureHierarchy"/>
    <dgm:cxn modelId="{CC03F177-CFBB-404D-ABEB-EBC11B57EF45}" type="presParOf" srcId="{520571B9-93CB-48E2-B6BC-FF5D6C73A463}" destId="{BB1E8130-6807-431E-B051-387651656984}" srcOrd="1" destOrd="0" presId="urn:microsoft.com/office/officeart/2009/layout/CirclePictureHierarchy"/>
    <dgm:cxn modelId="{0A732DAB-2596-4EA4-9923-D33FF38C838A}" type="presParOf" srcId="{91813980-5FBB-45B5-B39F-6B395F5D4A47}" destId="{1D57092C-BF25-4408-B052-8D6F3596E2A7}" srcOrd="1" destOrd="0" presId="urn:microsoft.com/office/officeart/2009/layout/CirclePictureHierarchy"/>
    <dgm:cxn modelId="{AB65E1C9-4149-4531-BEDF-457B963D2467}" type="presParOf" srcId="{CCB2538F-5791-4F61-8A56-557BBC0707B5}" destId="{B62255F8-D3C6-454F-8966-DD42DF4EE120}" srcOrd="2" destOrd="0" presId="urn:microsoft.com/office/officeart/2009/layout/CirclePictureHierarchy"/>
    <dgm:cxn modelId="{18428B49-80EA-4AE2-968B-EABF00AEA60D}" type="presParOf" srcId="{CCB2538F-5791-4F61-8A56-557BBC0707B5}" destId="{6E44D30E-F2D2-45A7-AEAA-F7C28A8FFCE1}" srcOrd="3" destOrd="0" presId="urn:microsoft.com/office/officeart/2009/layout/CirclePictureHierarchy"/>
    <dgm:cxn modelId="{E2274121-15EF-4EAD-B374-6C65BAB95200}" type="presParOf" srcId="{6E44D30E-F2D2-45A7-AEAA-F7C28A8FFCE1}" destId="{807487AA-F7C5-44FF-8A47-5100788583C3}" srcOrd="0" destOrd="0" presId="urn:microsoft.com/office/officeart/2009/layout/CirclePictureHierarchy"/>
    <dgm:cxn modelId="{9EBFB286-9829-44B8-951B-8E2145D0F78B}" type="presParOf" srcId="{807487AA-F7C5-44FF-8A47-5100788583C3}" destId="{06617EAB-A912-4FFB-8349-3E44430D3112}" srcOrd="0" destOrd="0" presId="urn:microsoft.com/office/officeart/2009/layout/CirclePictureHierarchy"/>
    <dgm:cxn modelId="{507FF35A-478A-4126-BC7A-09BCE2E301EE}" type="presParOf" srcId="{807487AA-F7C5-44FF-8A47-5100788583C3}" destId="{7C677CCB-79DB-4FDF-B0DE-FC42F06B1310}" srcOrd="1" destOrd="0" presId="urn:microsoft.com/office/officeart/2009/layout/CirclePictureHierarchy"/>
    <dgm:cxn modelId="{E43D6DA7-C4D2-41F2-BF42-87735670080D}" type="presParOf" srcId="{6E44D30E-F2D2-45A7-AEAA-F7C28A8FFCE1}" destId="{F5A8762E-B494-475C-B1A8-0372CE3DDECA}" srcOrd="1" destOrd="0" presId="urn:microsoft.com/office/officeart/2009/layout/CirclePictureHierarchy"/>
    <dgm:cxn modelId="{C9FAC9F0-D89E-44FC-A864-39D603D0FDF4}" type="presParOf" srcId="{F24DFF40-5795-4D18-A23E-AFD2B45B9666}" destId="{5C5E4482-C454-4CE3-9E29-72EC1024F0A1}" srcOrd="2" destOrd="0" presId="urn:microsoft.com/office/officeart/2009/layout/CirclePictureHierarchy"/>
    <dgm:cxn modelId="{04215991-3ECC-4E67-9D49-92B985EF618C}" type="presParOf" srcId="{F24DFF40-5795-4D18-A23E-AFD2B45B9666}" destId="{E98665F5-887D-45F7-B967-B8A699B24C18}" srcOrd="3" destOrd="0" presId="urn:microsoft.com/office/officeart/2009/layout/CirclePictureHierarchy"/>
    <dgm:cxn modelId="{8FA8740F-F6EA-4D86-9AE6-E4F6D164EA6E}" type="presParOf" srcId="{E98665F5-887D-45F7-B967-B8A699B24C18}" destId="{1AEB93CA-D1A6-4C30-90AA-E1AB480AAEB1}" srcOrd="0" destOrd="0" presId="urn:microsoft.com/office/officeart/2009/layout/CirclePictureHierarchy"/>
    <dgm:cxn modelId="{28A3AE83-51BB-49CD-A382-F590BE9F82F8}" type="presParOf" srcId="{1AEB93CA-D1A6-4C30-90AA-E1AB480AAEB1}" destId="{41BBEB59-EF70-4AEA-9881-EB5BF6EE3538}" srcOrd="0" destOrd="0" presId="urn:microsoft.com/office/officeart/2009/layout/CirclePictureHierarchy"/>
    <dgm:cxn modelId="{B56FBA90-4003-42E4-B88D-4BE9C997A80E}" type="presParOf" srcId="{1AEB93CA-D1A6-4C30-90AA-E1AB480AAEB1}" destId="{0E8B642F-6FE9-484C-BAF9-68B78274EF5F}" srcOrd="1" destOrd="0" presId="urn:microsoft.com/office/officeart/2009/layout/CirclePictureHierarchy"/>
    <dgm:cxn modelId="{04FDECA6-0675-44ED-8C1D-0D699CCA7DF3}" type="presParOf" srcId="{E98665F5-887D-45F7-B967-B8A699B24C18}" destId="{2CF44EEC-5DFC-4CD7-9C22-A50323A38E9C}" srcOrd="1" destOrd="0" presId="urn:microsoft.com/office/officeart/2009/layout/CirclePictureHierarchy"/>
    <dgm:cxn modelId="{B8783A8A-AC82-499C-8B98-D178B6B223D0}" type="presParOf" srcId="{2CF44EEC-5DFC-4CD7-9C22-A50323A38E9C}" destId="{3B26FBFC-730A-4B8A-87D5-939D6C6BD823}" srcOrd="0" destOrd="0" presId="urn:microsoft.com/office/officeart/2009/layout/CirclePictureHierarchy"/>
    <dgm:cxn modelId="{B12144E6-1290-4250-9C3D-E01AC9DF0E9E}" type="presParOf" srcId="{2CF44EEC-5DFC-4CD7-9C22-A50323A38E9C}" destId="{1172B758-790D-4326-97A0-550026CAFAFF}" srcOrd="1" destOrd="0" presId="urn:microsoft.com/office/officeart/2009/layout/CirclePictureHierarchy"/>
    <dgm:cxn modelId="{68718A2C-9536-4794-B764-F1AC17D9F039}" type="presParOf" srcId="{1172B758-790D-4326-97A0-550026CAFAFF}" destId="{90CA1B98-9EBC-443D-9217-8F0F9461BEB4}" srcOrd="0" destOrd="0" presId="urn:microsoft.com/office/officeart/2009/layout/CirclePictureHierarchy"/>
    <dgm:cxn modelId="{BF17A438-1014-4EBF-BAC5-F0B70A9ADDD7}" type="presParOf" srcId="{90CA1B98-9EBC-443D-9217-8F0F9461BEB4}" destId="{EA21AC87-C4DC-4853-9264-DC2EBF7A7DFD}" srcOrd="0" destOrd="0" presId="urn:microsoft.com/office/officeart/2009/layout/CirclePictureHierarchy"/>
    <dgm:cxn modelId="{D02A0656-4797-4B50-8EF3-22BC61BF8A1D}" type="presParOf" srcId="{90CA1B98-9EBC-443D-9217-8F0F9461BEB4}" destId="{A4DB0AFB-D61E-4CDB-9585-DD2A6DB0ECE9}" srcOrd="1" destOrd="0" presId="urn:microsoft.com/office/officeart/2009/layout/CirclePictureHierarchy"/>
    <dgm:cxn modelId="{1F2BD273-CD14-4921-B89B-1F7F35C6DF98}" type="presParOf" srcId="{1172B758-790D-4326-97A0-550026CAFAFF}" destId="{B338EACC-EC95-4174-8D4D-46F004ED4F67}" srcOrd="1" destOrd="0" presId="urn:microsoft.com/office/officeart/2009/layout/CirclePictureHierarchy"/>
    <dgm:cxn modelId="{5956F951-DAD9-4197-AF20-FA526D5F0CB2}" type="presParOf" srcId="{2CF44EEC-5DFC-4CD7-9C22-A50323A38E9C}" destId="{82861A80-8156-4CBB-8BF5-5E25AD14049E}" srcOrd="2" destOrd="0" presId="urn:microsoft.com/office/officeart/2009/layout/CirclePictureHierarchy"/>
    <dgm:cxn modelId="{471F1B7F-9F27-49B2-8EAA-76EF9EF34F36}" type="presParOf" srcId="{2CF44EEC-5DFC-4CD7-9C22-A50323A38E9C}" destId="{22327713-415C-4818-A761-04E0AB92A015}" srcOrd="3" destOrd="0" presId="urn:microsoft.com/office/officeart/2009/layout/CirclePictureHierarchy"/>
    <dgm:cxn modelId="{6190B679-B543-45CC-A791-223CD2AEACD5}" type="presParOf" srcId="{22327713-415C-4818-A761-04E0AB92A015}" destId="{5770B08B-1518-4C42-A763-CFA4EC7CC194}" srcOrd="0" destOrd="0" presId="urn:microsoft.com/office/officeart/2009/layout/CirclePictureHierarchy"/>
    <dgm:cxn modelId="{C9FA94BC-5B27-4605-AB76-F000196B3588}" type="presParOf" srcId="{5770B08B-1518-4C42-A763-CFA4EC7CC194}" destId="{FC1DFEE3-2398-4E16-AE3D-4F2635645B02}" srcOrd="0" destOrd="0" presId="urn:microsoft.com/office/officeart/2009/layout/CirclePictureHierarchy"/>
    <dgm:cxn modelId="{08FBA35C-F22B-4C89-9C07-B81AE825CF8A}" type="presParOf" srcId="{5770B08B-1518-4C42-A763-CFA4EC7CC194}" destId="{9568260F-72FB-416F-890A-F0B6819E08B8}" srcOrd="1" destOrd="0" presId="urn:microsoft.com/office/officeart/2009/layout/CirclePictureHierarchy"/>
    <dgm:cxn modelId="{A358ADBB-205F-4F19-9ED5-10C0987272F3}" type="presParOf" srcId="{22327713-415C-4818-A761-04E0AB92A015}" destId="{28D56CAE-0350-4064-98BF-2318D4FEFAAD}" srcOrd="1" destOrd="0" presId="urn:microsoft.com/office/officeart/2009/layout/CirclePictureHierarchy"/>
    <dgm:cxn modelId="{2DFA9FDF-47FF-4503-B229-44C2C0E0C1E7}" type="presParOf" srcId="{DE2B4EF5-19D4-4504-A340-DADD444F275F}" destId="{A9533BBE-D8AB-4791-A098-50F5AE35DD98}" srcOrd="2" destOrd="0" presId="urn:microsoft.com/office/officeart/2009/layout/CirclePictureHierarchy"/>
    <dgm:cxn modelId="{0FDFBBCC-035E-44F9-A8D1-DA6DAB0CFC96}" type="presParOf" srcId="{DE2B4EF5-19D4-4504-A340-DADD444F275F}" destId="{68CF7398-602D-447C-8B37-3CAF253E350F}" srcOrd="3" destOrd="0" presId="urn:microsoft.com/office/officeart/2009/layout/CirclePictureHierarchy"/>
    <dgm:cxn modelId="{A3EC1795-2B69-4781-9B69-73DA492F3BB7}" type="presParOf" srcId="{68CF7398-602D-447C-8B37-3CAF253E350F}" destId="{F3622770-31AE-4672-A4A7-2138BAC891C8}" srcOrd="0" destOrd="0" presId="urn:microsoft.com/office/officeart/2009/layout/CirclePictureHierarchy"/>
    <dgm:cxn modelId="{C1194DA1-7DB8-45D4-B834-1A29EFA74248}" type="presParOf" srcId="{F3622770-31AE-4672-A4A7-2138BAC891C8}" destId="{FE90BA29-306C-4AB5-9943-DA8459E09443}" srcOrd="0" destOrd="0" presId="urn:microsoft.com/office/officeart/2009/layout/CirclePictureHierarchy"/>
    <dgm:cxn modelId="{EEF5F25A-9DE4-4637-B213-6FF18412D9A4}" type="presParOf" srcId="{F3622770-31AE-4672-A4A7-2138BAC891C8}" destId="{23B88E34-D5AC-41A4-B7CA-96402FEC298E}" srcOrd="1" destOrd="0" presId="urn:microsoft.com/office/officeart/2009/layout/CirclePictureHierarchy"/>
    <dgm:cxn modelId="{7A281CF0-9E12-413A-82C5-2EBDCF101C32}" type="presParOf" srcId="{68CF7398-602D-447C-8B37-3CAF253E350F}" destId="{8654E369-8807-4AEA-B3AC-9BE652B659E5}" srcOrd="1" destOrd="0" presId="urn:microsoft.com/office/officeart/2009/layout/CirclePictureHierarchy"/>
    <dgm:cxn modelId="{FC547B46-B780-498C-9F34-F1559801D91F}" type="presParOf" srcId="{8654E369-8807-4AEA-B3AC-9BE652B659E5}" destId="{E55654E6-32B2-42E2-BD6A-CA9E540C071E}" srcOrd="0" destOrd="0" presId="urn:microsoft.com/office/officeart/2009/layout/CirclePictureHierarchy"/>
    <dgm:cxn modelId="{1065E04A-447A-46AB-B65F-EBF6A6FFB56F}" type="presParOf" srcId="{8654E369-8807-4AEA-B3AC-9BE652B659E5}" destId="{EF49E67D-2A9F-4ECB-8C70-72874402CA2F}" srcOrd="1" destOrd="0" presId="urn:microsoft.com/office/officeart/2009/layout/CirclePictureHierarchy"/>
    <dgm:cxn modelId="{857D32B0-B5D9-4F58-BBD9-80EE7B81F452}" type="presParOf" srcId="{EF49E67D-2A9F-4ECB-8C70-72874402CA2F}" destId="{3D42BE88-B4F5-4281-B498-EE18C1A800E4}" srcOrd="0" destOrd="0" presId="urn:microsoft.com/office/officeart/2009/layout/CirclePictureHierarchy"/>
    <dgm:cxn modelId="{956E35E7-D651-44A5-84C4-8978D5374B79}" type="presParOf" srcId="{3D42BE88-B4F5-4281-B498-EE18C1A800E4}" destId="{FB71D438-1DB2-4E92-A4B5-676418847572}" srcOrd="0" destOrd="0" presId="urn:microsoft.com/office/officeart/2009/layout/CirclePictureHierarchy"/>
    <dgm:cxn modelId="{61C2C5B6-47C0-4974-88D1-596EEADF08D5}" type="presParOf" srcId="{3D42BE88-B4F5-4281-B498-EE18C1A800E4}" destId="{3B3BEBE6-07B9-40BE-B2C1-04E6166A457B}" srcOrd="1" destOrd="0" presId="urn:microsoft.com/office/officeart/2009/layout/CirclePictureHierarchy"/>
    <dgm:cxn modelId="{E50D128B-8266-42AF-B437-B580A91C385D}" type="presParOf" srcId="{EF49E67D-2A9F-4ECB-8C70-72874402CA2F}" destId="{FBB6594E-86AA-465C-B426-EB3C00B9F706}" srcOrd="1" destOrd="0" presId="urn:microsoft.com/office/officeart/2009/layout/CirclePictureHierarchy"/>
    <dgm:cxn modelId="{61FE90EB-4C47-4D57-980F-6AEE27540DC6}" type="presParOf" srcId="{FBB6594E-86AA-465C-B426-EB3C00B9F706}" destId="{A0747607-81A7-49D8-91E5-850720669F41}" srcOrd="0" destOrd="0" presId="urn:microsoft.com/office/officeart/2009/layout/CirclePictureHierarchy"/>
    <dgm:cxn modelId="{B5985900-A263-4923-830B-4E4A497C4B27}" type="presParOf" srcId="{FBB6594E-86AA-465C-B426-EB3C00B9F706}" destId="{2039BBBA-7BBA-4AB5-A0E6-2DFE681E6783}" srcOrd="1" destOrd="0" presId="urn:microsoft.com/office/officeart/2009/layout/CirclePictureHierarchy"/>
    <dgm:cxn modelId="{AA9CAB54-2C6B-4327-B259-5FC2C52E9E3E}" type="presParOf" srcId="{2039BBBA-7BBA-4AB5-A0E6-2DFE681E6783}" destId="{BCB3E988-7841-4055-899B-54FDE90D9441}" srcOrd="0" destOrd="0" presId="urn:microsoft.com/office/officeart/2009/layout/CirclePictureHierarchy"/>
    <dgm:cxn modelId="{A6FF4DD4-7B09-4AF4-8955-0C65B77745BD}" type="presParOf" srcId="{BCB3E988-7841-4055-899B-54FDE90D9441}" destId="{26773E47-B122-45D3-855E-B793488FF916}" srcOrd="0" destOrd="0" presId="urn:microsoft.com/office/officeart/2009/layout/CirclePictureHierarchy"/>
    <dgm:cxn modelId="{E978ADA1-9876-46E3-9F16-FE6971ED5AB4}" type="presParOf" srcId="{BCB3E988-7841-4055-899B-54FDE90D9441}" destId="{559922EE-4545-491E-B70C-0F9635934E8C}" srcOrd="1" destOrd="0" presId="urn:microsoft.com/office/officeart/2009/layout/CirclePictureHierarchy"/>
    <dgm:cxn modelId="{315B43ED-7DEC-48AC-91F3-7ADFF376A2D1}" type="presParOf" srcId="{2039BBBA-7BBA-4AB5-A0E6-2DFE681E6783}" destId="{23AF93D5-C96F-455B-A6E1-7550F65AF297}" srcOrd="1" destOrd="0" presId="urn:microsoft.com/office/officeart/2009/layout/CirclePictureHierarchy"/>
    <dgm:cxn modelId="{27F8F3DF-FD24-4562-9ED7-2C95D88B4BDB}" type="presParOf" srcId="{FBB6594E-86AA-465C-B426-EB3C00B9F706}" destId="{5A9B50A7-3A5D-4C6F-ADDD-D1639570BE9C}" srcOrd="2" destOrd="0" presId="urn:microsoft.com/office/officeart/2009/layout/CirclePictureHierarchy"/>
    <dgm:cxn modelId="{55769CCD-AC91-48DE-9DDF-E6536B50A61F}" type="presParOf" srcId="{FBB6594E-86AA-465C-B426-EB3C00B9F706}" destId="{A3010571-B3AE-4D60-A746-F4E1F53D2539}" srcOrd="3" destOrd="0" presId="urn:microsoft.com/office/officeart/2009/layout/CirclePictureHierarchy"/>
    <dgm:cxn modelId="{B7B13820-A526-4262-9DB4-9B2EB7823AE4}" type="presParOf" srcId="{A3010571-B3AE-4D60-A746-F4E1F53D2539}" destId="{D2A001FC-FA14-4139-A412-20AD8929C4DD}" srcOrd="0" destOrd="0" presId="urn:microsoft.com/office/officeart/2009/layout/CirclePictureHierarchy"/>
    <dgm:cxn modelId="{A9F08468-CCDA-4BDF-AB33-315AF025E657}" type="presParOf" srcId="{D2A001FC-FA14-4139-A412-20AD8929C4DD}" destId="{573EDEF5-5CD1-41FF-ACBE-3DF79E8F3D63}" srcOrd="0" destOrd="0" presId="urn:microsoft.com/office/officeart/2009/layout/CirclePictureHierarchy"/>
    <dgm:cxn modelId="{C368EC9F-B8E1-4E76-8157-6D283928BCAE}" type="presParOf" srcId="{D2A001FC-FA14-4139-A412-20AD8929C4DD}" destId="{CE098FA8-6A37-4FBC-9FB7-077E9C84640D}" srcOrd="1" destOrd="0" presId="urn:microsoft.com/office/officeart/2009/layout/CirclePictureHierarchy"/>
    <dgm:cxn modelId="{543B15F9-DE8B-4C43-B78D-6F44A7BA5CEE}" type="presParOf" srcId="{A3010571-B3AE-4D60-A746-F4E1F53D2539}" destId="{D3EA2938-EC76-46C0-856C-1D99A8913EEA}" srcOrd="1" destOrd="0" presId="urn:microsoft.com/office/officeart/2009/layout/CirclePictureHierarchy"/>
    <dgm:cxn modelId="{365FBB8C-76D3-43CB-9BB8-95B481FB0815}" type="presParOf" srcId="{8654E369-8807-4AEA-B3AC-9BE652B659E5}" destId="{48598092-96DC-4A84-8B58-8D9BBF2BA32F}" srcOrd="2" destOrd="0" presId="urn:microsoft.com/office/officeart/2009/layout/CirclePictureHierarchy"/>
    <dgm:cxn modelId="{BB681946-F530-4C3D-9F2F-0E2F24F73C6E}" type="presParOf" srcId="{8654E369-8807-4AEA-B3AC-9BE652B659E5}" destId="{D0C74DD3-EDCD-4A81-97D2-469FFE15B297}" srcOrd="3" destOrd="0" presId="urn:microsoft.com/office/officeart/2009/layout/CirclePictureHierarchy"/>
    <dgm:cxn modelId="{BC6C1CFF-316D-4953-BB4F-964F39EA2078}" type="presParOf" srcId="{D0C74DD3-EDCD-4A81-97D2-469FFE15B297}" destId="{D19161C2-16AB-49CC-8837-358D27CF92AD}" srcOrd="0" destOrd="0" presId="urn:microsoft.com/office/officeart/2009/layout/CirclePictureHierarchy"/>
    <dgm:cxn modelId="{DAE80FC3-7AD7-4999-B007-0559B0E5C717}" type="presParOf" srcId="{D19161C2-16AB-49CC-8837-358D27CF92AD}" destId="{148A9995-87EC-442A-BF71-CEDE53EA2019}" srcOrd="0" destOrd="0" presId="urn:microsoft.com/office/officeart/2009/layout/CirclePictureHierarchy"/>
    <dgm:cxn modelId="{1B9964D6-628E-4E19-9816-401513602153}" type="presParOf" srcId="{D19161C2-16AB-49CC-8837-358D27CF92AD}" destId="{6F32B830-0D7F-43F5-98EF-D010889FAA41}" srcOrd="1" destOrd="0" presId="urn:microsoft.com/office/officeart/2009/layout/CirclePictureHierarchy"/>
    <dgm:cxn modelId="{C9EBEC44-01BC-46CD-901E-BE9949A471A4}" type="presParOf" srcId="{D0C74DD3-EDCD-4A81-97D2-469FFE15B297}" destId="{E2F001C5-5635-4204-81E9-FFEA6EC4A5FE}" srcOrd="1" destOrd="0" presId="urn:microsoft.com/office/officeart/2009/layout/CirclePictureHierarchy"/>
    <dgm:cxn modelId="{3B8106C3-9993-4664-B1B6-BD5D6BE67859}" type="presParOf" srcId="{E2F001C5-5635-4204-81E9-FFEA6EC4A5FE}" destId="{1A6AFE89-BFB3-43DD-890B-F95717309C13}" srcOrd="0" destOrd="0" presId="urn:microsoft.com/office/officeart/2009/layout/CirclePictureHierarchy"/>
    <dgm:cxn modelId="{76673EAC-3423-45E3-A833-3D4228360D9A}" type="presParOf" srcId="{E2F001C5-5635-4204-81E9-FFEA6EC4A5FE}" destId="{0E92BF1F-86C1-4A78-8B4A-B7BDAA88F680}" srcOrd="1" destOrd="0" presId="urn:microsoft.com/office/officeart/2009/layout/CirclePictureHierarchy"/>
    <dgm:cxn modelId="{1A373A8E-891F-4751-BC5F-2E463474BB06}" type="presParOf" srcId="{0E92BF1F-86C1-4A78-8B4A-B7BDAA88F680}" destId="{8CB2E240-90A7-4CAF-A84F-31E76BD6CF08}" srcOrd="0" destOrd="0" presId="urn:microsoft.com/office/officeart/2009/layout/CirclePictureHierarchy"/>
    <dgm:cxn modelId="{BEAE1639-2908-4A50-95D9-9EAA2B33525C}" type="presParOf" srcId="{8CB2E240-90A7-4CAF-A84F-31E76BD6CF08}" destId="{4F024B8E-5D77-44F1-B629-61CD8E2D6DD0}" srcOrd="0" destOrd="0" presId="urn:microsoft.com/office/officeart/2009/layout/CirclePictureHierarchy"/>
    <dgm:cxn modelId="{DE80A7A0-27E5-4A4E-BCC8-F6C9C1461BEB}" type="presParOf" srcId="{8CB2E240-90A7-4CAF-A84F-31E76BD6CF08}" destId="{76CE45E1-3053-43B5-8665-5710DA88AC80}" srcOrd="1" destOrd="0" presId="urn:microsoft.com/office/officeart/2009/layout/CirclePictureHierarchy"/>
    <dgm:cxn modelId="{4F5E9695-BA0A-48FD-A508-A5B6D0497F6E}" type="presParOf" srcId="{0E92BF1F-86C1-4A78-8B4A-B7BDAA88F680}" destId="{41178581-1832-45E0-9781-3341FEAC60E0}" srcOrd="1" destOrd="0" presId="urn:microsoft.com/office/officeart/2009/layout/CirclePictureHierarchy"/>
    <dgm:cxn modelId="{BAD7EAD8-2ED1-4F92-8560-845FD69472D3}" type="presParOf" srcId="{E2F001C5-5635-4204-81E9-FFEA6EC4A5FE}" destId="{BDCB6748-3B0F-4F4B-BCCA-C219EF7C86EB}" srcOrd="2" destOrd="0" presId="urn:microsoft.com/office/officeart/2009/layout/CirclePictureHierarchy"/>
    <dgm:cxn modelId="{AA66B0F7-44A3-4BDC-8AF9-597776DEFFE3}" type="presParOf" srcId="{E2F001C5-5635-4204-81E9-FFEA6EC4A5FE}" destId="{DE3F8C8A-9CF0-45D6-926F-C7353B684193}" srcOrd="3" destOrd="0" presId="urn:microsoft.com/office/officeart/2009/layout/CirclePictureHierarchy"/>
    <dgm:cxn modelId="{53A16540-D4AF-4D0F-8AB4-B9BC8350CB71}" type="presParOf" srcId="{DE3F8C8A-9CF0-45D6-926F-C7353B684193}" destId="{218E0DFA-E23B-469E-9B57-BC6CA5662953}" srcOrd="0" destOrd="0" presId="urn:microsoft.com/office/officeart/2009/layout/CirclePictureHierarchy"/>
    <dgm:cxn modelId="{AEE5B36C-3717-4418-A0D8-7312729E91CC}" type="presParOf" srcId="{218E0DFA-E23B-469E-9B57-BC6CA5662953}" destId="{8C851992-24F3-4B62-BB29-6CA271940DAF}" srcOrd="0" destOrd="0" presId="urn:microsoft.com/office/officeart/2009/layout/CirclePictureHierarchy"/>
    <dgm:cxn modelId="{0FB7F39C-28A9-4FF2-A5DA-975F5CB853F7}" type="presParOf" srcId="{218E0DFA-E23B-469E-9B57-BC6CA5662953}" destId="{6595902E-95D6-46E0-9F17-4C3A46509921}" srcOrd="1" destOrd="0" presId="urn:microsoft.com/office/officeart/2009/layout/CirclePictureHierarchy"/>
    <dgm:cxn modelId="{B91AC932-B19E-46B8-ABFB-99632A1F298E}" type="presParOf" srcId="{DE3F8C8A-9CF0-45D6-926F-C7353B684193}" destId="{1226AFB3-9EC6-4BC7-8F3E-EE5AF7ABD9DE}" srcOrd="1" destOrd="0" presId="urn:microsoft.com/office/officeart/2009/layout/CirclePictureHierarchy"/>
    <dgm:cxn modelId="{98AE3E7D-5C08-46C1-B1B7-055C4E78E9BA}" type="presParOf" srcId="{DE2B4EF5-19D4-4504-A340-DADD444F275F}" destId="{94E6009D-990D-42CA-850E-92580DF3B7E3}" srcOrd="4" destOrd="0" presId="urn:microsoft.com/office/officeart/2009/layout/CirclePictureHierarchy"/>
    <dgm:cxn modelId="{109BC2EF-490E-4445-ABE7-DEF983B6BFB9}" type="presParOf" srcId="{DE2B4EF5-19D4-4504-A340-DADD444F275F}" destId="{4B0F413B-3445-4619-9E4A-322493509AE8}" srcOrd="5" destOrd="0" presId="urn:microsoft.com/office/officeart/2009/layout/CirclePictureHierarchy"/>
    <dgm:cxn modelId="{00096284-9E62-4A59-B8A8-7309DCD943F3}" type="presParOf" srcId="{4B0F413B-3445-4619-9E4A-322493509AE8}" destId="{44EBA62E-468B-48D0-9641-0B1CD43D4160}" srcOrd="0" destOrd="0" presId="urn:microsoft.com/office/officeart/2009/layout/CirclePictureHierarchy"/>
    <dgm:cxn modelId="{51BAC08A-5398-4AFD-9EC0-965D9E52B360}" type="presParOf" srcId="{44EBA62E-468B-48D0-9641-0B1CD43D4160}" destId="{87D3AC67-E8C0-4DD3-AF56-A54675796D39}" srcOrd="0" destOrd="0" presId="urn:microsoft.com/office/officeart/2009/layout/CirclePictureHierarchy"/>
    <dgm:cxn modelId="{1723F591-DC0A-419D-ACD4-EFC20A4F95B0}" type="presParOf" srcId="{44EBA62E-468B-48D0-9641-0B1CD43D4160}" destId="{B9E076DC-A213-446C-AFA9-4809D61C5378}" srcOrd="1" destOrd="0" presId="urn:microsoft.com/office/officeart/2009/layout/CirclePictureHierarchy"/>
    <dgm:cxn modelId="{77A20050-3E34-479D-B828-983F963E00AE}" type="presParOf" srcId="{4B0F413B-3445-4619-9E4A-322493509AE8}" destId="{B0978373-AE79-493C-8803-430C6D59434C}" srcOrd="1" destOrd="0" presId="urn:microsoft.com/office/officeart/2009/layout/CirclePictureHierarchy"/>
    <dgm:cxn modelId="{C00DD838-38D8-4564-9850-C586FD1A61EF}" type="presParOf" srcId="{B0978373-AE79-493C-8803-430C6D59434C}" destId="{475780CC-15D6-46DD-A1F7-B7D432B04C99}" srcOrd="0" destOrd="0" presId="urn:microsoft.com/office/officeart/2009/layout/CirclePictureHierarchy"/>
    <dgm:cxn modelId="{3F022701-CE24-4A23-A51F-D7E8D6D7E61A}" type="presParOf" srcId="{B0978373-AE79-493C-8803-430C6D59434C}" destId="{CE92D5E8-66B2-4FD0-9421-8553FE0BBD45}" srcOrd="1" destOrd="0" presId="urn:microsoft.com/office/officeart/2009/layout/CirclePictureHierarchy"/>
    <dgm:cxn modelId="{A17F080C-649C-4544-BE67-D30776F25967}" type="presParOf" srcId="{CE92D5E8-66B2-4FD0-9421-8553FE0BBD45}" destId="{EEA29C52-A6FD-42A5-AE3D-04F0D3225E8C}" srcOrd="0" destOrd="0" presId="urn:microsoft.com/office/officeart/2009/layout/CirclePictureHierarchy"/>
    <dgm:cxn modelId="{F508AEAF-AB7A-405E-A66E-1A85075A6F75}" type="presParOf" srcId="{EEA29C52-A6FD-42A5-AE3D-04F0D3225E8C}" destId="{9D71F757-A244-4130-80E7-9F8318DBB160}" srcOrd="0" destOrd="0" presId="urn:microsoft.com/office/officeart/2009/layout/CirclePictureHierarchy"/>
    <dgm:cxn modelId="{35B5DA20-F769-4145-8144-E703FC2D34BB}" type="presParOf" srcId="{EEA29C52-A6FD-42A5-AE3D-04F0D3225E8C}" destId="{D9A86450-4F94-444A-83A4-24DC9B1713FC}" srcOrd="1" destOrd="0" presId="urn:microsoft.com/office/officeart/2009/layout/CirclePictureHierarchy"/>
    <dgm:cxn modelId="{FD171666-2E79-45CA-A69C-6739774DA522}" type="presParOf" srcId="{CE92D5E8-66B2-4FD0-9421-8553FE0BBD45}" destId="{16EDC023-12E9-4AF0-A11D-AA58520F3A90}" srcOrd="1" destOrd="0" presId="urn:microsoft.com/office/officeart/2009/layout/CirclePictureHierarchy"/>
    <dgm:cxn modelId="{DDDAFE7E-3DE4-4D96-8C3E-8C562E7FD434}" type="presParOf" srcId="{16EDC023-12E9-4AF0-A11D-AA58520F3A90}" destId="{EAC9D5AE-FCD8-41C9-9F2B-2AE198AE50F7}" srcOrd="0" destOrd="0" presId="urn:microsoft.com/office/officeart/2009/layout/CirclePictureHierarchy"/>
    <dgm:cxn modelId="{3984712E-8F8B-42C4-9242-94AFABC3E2D1}" type="presParOf" srcId="{16EDC023-12E9-4AF0-A11D-AA58520F3A90}" destId="{9C473056-5852-46C7-B1C5-ED20D8645CDA}" srcOrd="1" destOrd="0" presId="urn:microsoft.com/office/officeart/2009/layout/CirclePictureHierarchy"/>
    <dgm:cxn modelId="{F7EBB746-119E-4BB8-B328-8044E7BFD249}" type="presParOf" srcId="{9C473056-5852-46C7-B1C5-ED20D8645CDA}" destId="{8C8562D3-631C-40C9-BF1F-9B22245A7E42}" srcOrd="0" destOrd="0" presId="urn:microsoft.com/office/officeart/2009/layout/CirclePictureHierarchy"/>
    <dgm:cxn modelId="{A39BDDEC-339E-4783-BE56-388ED28FF722}" type="presParOf" srcId="{8C8562D3-631C-40C9-BF1F-9B22245A7E42}" destId="{B5516094-8002-4561-835D-8A1E31A99B4A}" srcOrd="0" destOrd="0" presId="urn:microsoft.com/office/officeart/2009/layout/CirclePictureHierarchy"/>
    <dgm:cxn modelId="{3EB04012-8ED5-4B75-8EE7-F36533346CB9}" type="presParOf" srcId="{8C8562D3-631C-40C9-BF1F-9B22245A7E42}" destId="{D4074FB4-BE76-4EFF-9379-4F56BAB0C90B}" srcOrd="1" destOrd="0" presId="urn:microsoft.com/office/officeart/2009/layout/CirclePictureHierarchy"/>
    <dgm:cxn modelId="{E9B6ECA7-A87D-495B-A4B8-51C2A683B89A}" type="presParOf" srcId="{9C473056-5852-46C7-B1C5-ED20D8645CDA}" destId="{87FE932E-1C1A-40B9-8B69-2A9F78A817FD}" srcOrd="1" destOrd="0" presId="urn:microsoft.com/office/officeart/2009/layout/CirclePictureHierarchy"/>
    <dgm:cxn modelId="{F4772D60-E1AE-4E69-A3CD-80151E37C9FB}" type="presParOf" srcId="{16EDC023-12E9-4AF0-A11D-AA58520F3A90}" destId="{9A4068D7-B31B-4EDB-A21C-C1DF2C9F2432}" srcOrd="2" destOrd="0" presId="urn:microsoft.com/office/officeart/2009/layout/CirclePictureHierarchy"/>
    <dgm:cxn modelId="{D6EA7BA1-560C-430A-8CC4-AEED7E99A3BC}" type="presParOf" srcId="{16EDC023-12E9-4AF0-A11D-AA58520F3A90}" destId="{9D9FE74C-3C50-479A-AB39-66BF15BD8DD0}" srcOrd="3" destOrd="0" presId="urn:microsoft.com/office/officeart/2009/layout/CirclePictureHierarchy"/>
    <dgm:cxn modelId="{01E3E7E7-57A8-4AB6-A582-9931CCE9ABBF}" type="presParOf" srcId="{9D9FE74C-3C50-479A-AB39-66BF15BD8DD0}" destId="{25E783F6-167B-4F99-98C3-7B792B6611BE}" srcOrd="0" destOrd="0" presId="urn:microsoft.com/office/officeart/2009/layout/CirclePictureHierarchy"/>
    <dgm:cxn modelId="{A0D2210C-51FF-4AC9-B09D-42B877D0ACDA}" type="presParOf" srcId="{25E783F6-167B-4F99-98C3-7B792B6611BE}" destId="{D09ADDAA-7C47-404F-B5F5-44E87A97673F}" srcOrd="0" destOrd="0" presId="urn:microsoft.com/office/officeart/2009/layout/CirclePictureHierarchy"/>
    <dgm:cxn modelId="{66EF1277-1CB4-4F88-9449-A8B350892ED3}" type="presParOf" srcId="{25E783F6-167B-4F99-98C3-7B792B6611BE}" destId="{6B83B99B-54BF-4F3E-AA3B-A9F48439C5ED}" srcOrd="1" destOrd="0" presId="urn:microsoft.com/office/officeart/2009/layout/CirclePictureHierarchy"/>
    <dgm:cxn modelId="{5B230117-2202-49C2-AFCF-7814A85E6120}" type="presParOf" srcId="{9D9FE74C-3C50-479A-AB39-66BF15BD8DD0}" destId="{F6DD9D27-B65B-426A-81DA-8E450BCDE71A}" srcOrd="1" destOrd="0" presId="urn:microsoft.com/office/officeart/2009/layout/CirclePictureHierarchy"/>
    <dgm:cxn modelId="{64D951A8-2BBA-4DFB-8DF8-768B5179F599}" type="presParOf" srcId="{B0978373-AE79-493C-8803-430C6D59434C}" destId="{9DCCBE8D-E470-41C6-8292-3AB7F994B917}" srcOrd="2" destOrd="0" presId="urn:microsoft.com/office/officeart/2009/layout/CirclePictureHierarchy"/>
    <dgm:cxn modelId="{73D3A42D-7E77-40BB-83DB-CD26419E8EEA}" type="presParOf" srcId="{B0978373-AE79-493C-8803-430C6D59434C}" destId="{0F8ED722-B627-45E9-8D91-41CF0DC32465}" srcOrd="3" destOrd="0" presId="urn:microsoft.com/office/officeart/2009/layout/CirclePictureHierarchy"/>
    <dgm:cxn modelId="{84293CDA-0131-4F44-AA0C-1FD1D53578B3}" type="presParOf" srcId="{0F8ED722-B627-45E9-8D91-41CF0DC32465}" destId="{077AB80F-281B-49C8-A8C3-0CE0B3A3AC04}" srcOrd="0" destOrd="0" presId="urn:microsoft.com/office/officeart/2009/layout/CirclePictureHierarchy"/>
    <dgm:cxn modelId="{362ADD30-1BE4-4612-BFC3-BBEF3D1B1F92}" type="presParOf" srcId="{077AB80F-281B-49C8-A8C3-0CE0B3A3AC04}" destId="{EBD4C9B2-EDC4-4292-BB42-6C954E705E13}" srcOrd="0" destOrd="0" presId="urn:microsoft.com/office/officeart/2009/layout/CirclePictureHierarchy"/>
    <dgm:cxn modelId="{2C3D2F5B-4C7D-4E49-B50D-623328419A92}" type="presParOf" srcId="{077AB80F-281B-49C8-A8C3-0CE0B3A3AC04}" destId="{C89A0D9A-0720-4BF8-BFE9-81940185B282}" srcOrd="1" destOrd="0" presId="urn:microsoft.com/office/officeart/2009/layout/CirclePictureHierarchy"/>
    <dgm:cxn modelId="{10F2035F-40D0-4E27-A813-D9E9F2EC4ADA}" type="presParOf" srcId="{0F8ED722-B627-45E9-8D91-41CF0DC32465}" destId="{626BFB7B-7D8A-4707-8F9C-732BC098C872}" srcOrd="1" destOrd="0" presId="urn:microsoft.com/office/officeart/2009/layout/CirclePictureHierarchy"/>
    <dgm:cxn modelId="{5B40FCEB-8B00-47E5-A24C-F8B3349797A0}" type="presParOf" srcId="{626BFB7B-7D8A-4707-8F9C-732BC098C872}" destId="{BB7D2112-C4ED-44C3-B98F-883FA160F434}" srcOrd="0" destOrd="0" presId="urn:microsoft.com/office/officeart/2009/layout/CirclePictureHierarchy"/>
    <dgm:cxn modelId="{D2957575-3BAA-464A-9CE5-D5E2868ACC39}" type="presParOf" srcId="{626BFB7B-7D8A-4707-8F9C-732BC098C872}" destId="{0CBABDD4-F40D-4415-BF14-2D091F2112DA}" srcOrd="1" destOrd="0" presId="urn:microsoft.com/office/officeart/2009/layout/CirclePictureHierarchy"/>
    <dgm:cxn modelId="{75030D09-7BEE-4DA3-A0A0-536F776E17A2}" type="presParOf" srcId="{0CBABDD4-F40D-4415-BF14-2D091F2112DA}" destId="{7ADF6E1C-B948-442F-91F8-3A4565E0EDFA}" srcOrd="0" destOrd="0" presId="urn:microsoft.com/office/officeart/2009/layout/CirclePictureHierarchy"/>
    <dgm:cxn modelId="{A6F68868-8141-4F5C-818A-EFE53FD75ADB}" type="presParOf" srcId="{7ADF6E1C-B948-442F-91F8-3A4565E0EDFA}" destId="{740876E6-F5BF-40DC-BCAF-A91ED8FBB918}" srcOrd="0" destOrd="0" presId="urn:microsoft.com/office/officeart/2009/layout/CirclePictureHierarchy"/>
    <dgm:cxn modelId="{F0AC9CE1-BF25-488D-AA1C-0DE145764167}" type="presParOf" srcId="{7ADF6E1C-B948-442F-91F8-3A4565E0EDFA}" destId="{A6257425-3A1D-4540-9C90-AE4B6BB7D4C7}" srcOrd="1" destOrd="0" presId="urn:microsoft.com/office/officeart/2009/layout/CirclePictureHierarchy"/>
    <dgm:cxn modelId="{249593CF-1D99-43E9-A3A4-E30A51C13CDA}" type="presParOf" srcId="{0CBABDD4-F40D-4415-BF14-2D091F2112DA}" destId="{DC4B2591-50DE-4A82-B39C-5BBF5FDE9F6C}" srcOrd="1" destOrd="0" presId="urn:microsoft.com/office/officeart/2009/layout/CirclePictureHierarchy"/>
    <dgm:cxn modelId="{380292AF-97D6-45B0-81B7-CEEA0990D845}" type="presParOf" srcId="{626BFB7B-7D8A-4707-8F9C-732BC098C872}" destId="{D4D7D1FD-B9D5-45C8-8A33-EAC6CFB2877F}" srcOrd="2" destOrd="0" presId="urn:microsoft.com/office/officeart/2009/layout/CirclePictureHierarchy"/>
    <dgm:cxn modelId="{7BADF44C-34DF-49C7-80D5-36BB553A0EBB}" type="presParOf" srcId="{626BFB7B-7D8A-4707-8F9C-732BC098C872}" destId="{8CB9164F-7A36-4EC6-AD9C-572F1C3D558B}" srcOrd="3" destOrd="0" presId="urn:microsoft.com/office/officeart/2009/layout/CirclePictureHierarchy"/>
    <dgm:cxn modelId="{F5485D12-2E36-46CE-B4EF-8035680BA610}" type="presParOf" srcId="{8CB9164F-7A36-4EC6-AD9C-572F1C3D558B}" destId="{B10F2D82-5A87-4CCB-BA98-F65FB93D7692}" srcOrd="0" destOrd="0" presId="urn:microsoft.com/office/officeart/2009/layout/CirclePictureHierarchy"/>
    <dgm:cxn modelId="{21EFFD4A-9F8B-44F5-85D2-EB817F75F723}" type="presParOf" srcId="{B10F2D82-5A87-4CCB-BA98-F65FB93D7692}" destId="{49C7AFDA-958E-4DD9-8AAB-958FA03F032A}" srcOrd="0" destOrd="0" presId="urn:microsoft.com/office/officeart/2009/layout/CirclePictureHierarchy"/>
    <dgm:cxn modelId="{5EEA1A86-4ED3-4767-837D-CB8C839A91F2}" type="presParOf" srcId="{B10F2D82-5A87-4CCB-BA98-F65FB93D7692}" destId="{29A5A7D5-5A8B-45F2-8153-934FE0FBE4E3}" srcOrd="1" destOrd="0" presId="urn:microsoft.com/office/officeart/2009/layout/CirclePictureHierarchy"/>
    <dgm:cxn modelId="{8AC5AE5E-0564-40D9-89C2-CBDF04C6996F}" type="presParOf" srcId="{8CB9164F-7A36-4EC6-AD9C-572F1C3D558B}" destId="{0845AD79-023C-4C1E-A485-E324295D9971}" srcOrd="1" destOrd="0" presId="urn:microsoft.com/office/officeart/2009/layout/CirclePictureHierarchy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7D1FD-B9D5-45C8-8A33-EAC6CFB2877F}">
      <dsp:nvSpPr>
        <dsp:cNvPr id="0" name=""/>
        <dsp:cNvSpPr/>
      </dsp:nvSpPr>
      <dsp:spPr>
        <a:xfrm>
          <a:off x="10596794" y="1808083"/>
          <a:ext cx="470428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470428" y="56205"/>
              </a:lnTo>
              <a:lnTo>
                <a:pt x="470428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D2112-C4ED-44C3-B98F-883FA160F434}">
      <dsp:nvSpPr>
        <dsp:cNvPr id="0" name=""/>
        <dsp:cNvSpPr/>
      </dsp:nvSpPr>
      <dsp:spPr>
        <a:xfrm>
          <a:off x="10112274" y="1808083"/>
          <a:ext cx="484520" cy="111526"/>
        </a:xfrm>
        <a:custGeom>
          <a:avLst/>
          <a:gdLst/>
          <a:ahLst/>
          <a:cxnLst/>
          <a:rect l="0" t="0" r="0" b="0"/>
          <a:pathLst>
            <a:path>
              <a:moveTo>
                <a:pt x="484520" y="0"/>
              </a:moveTo>
              <a:lnTo>
                <a:pt x="484520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CCBE8D-E470-41C6-8292-3AB7F994B917}">
      <dsp:nvSpPr>
        <dsp:cNvPr id="0" name=""/>
        <dsp:cNvSpPr/>
      </dsp:nvSpPr>
      <dsp:spPr>
        <a:xfrm>
          <a:off x="9617546" y="1342504"/>
          <a:ext cx="979247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979247" y="56205"/>
              </a:lnTo>
              <a:lnTo>
                <a:pt x="979247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068D7-B31B-4EDB-A21C-C1DF2C9F2432}">
      <dsp:nvSpPr>
        <dsp:cNvPr id="0" name=""/>
        <dsp:cNvSpPr/>
      </dsp:nvSpPr>
      <dsp:spPr>
        <a:xfrm>
          <a:off x="8638299" y="1808083"/>
          <a:ext cx="504007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504007" y="56205"/>
              </a:lnTo>
              <a:lnTo>
                <a:pt x="504007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9D5AE-FCD8-41C9-9F2B-2AE198AE50F7}">
      <dsp:nvSpPr>
        <dsp:cNvPr id="0" name=""/>
        <dsp:cNvSpPr/>
      </dsp:nvSpPr>
      <dsp:spPr>
        <a:xfrm>
          <a:off x="8137967" y="1808083"/>
          <a:ext cx="500332" cy="111526"/>
        </a:xfrm>
        <a:custGeom>
          <a:avLst/>
          <a:gdLst/>
          <a:ahLst/>
          <a:cxnLst/>
          <a:rect l="0" t="0" r="0" b="0"/>
          <a:pathLst>
            <a:path>
              <a:moveTo>
                <a:pt x="500332" y="0"/>
              </a:moveTo>
              <a:lnTo>
                <a:pt x="500332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780CC-15D6-46DD-A1F7-B7D432B04C99}">
      <dsp:nvSpPr>
        <dsp:cNvPr id="0" name=""/>
        <dsp:cNvSpPr/>
      </dsp:nvSpPr>
      <dsp:spPr>
        <a:xfrm>
          <a:off x="8638299" y="1342504"/>
          <a:ext cx="979247" cy="111526"/>
        </a:xfrm>
        <a:custGeom>
          <a:avLst/>
          <a:gdLst/>
          <a:ahLst/>
          <a:cxnLst/>
          <a:rect l="0" t="0" r="0" b="0"/>
          <a:pathLst>
            <a:path>
              <a:moveTo>
                <a:pt x="979247" y="0"/>
              </a:moveTo>
              <a:lnTo>
                <a:pt x="979247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E6009D-990D-42CA-850E-92580DF3B7E3}">
      <dsp:nvSpPr>
        <dsp:cNvPr id="0" name=""/>
        <dsp:cNvSpPr/>
      </dsp:nvSpPr>
      <dsp:spPr>
        <a:xfrm>
          <a:off x="5659958" y="876926"/>
          <a:ext cx="3957587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3957587" y="56205"/>
              </a:lnTo>
              <a:lnTo>
                <a:pt x="3957587" y="1115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CB6748-3B0F-4F4B-BCCA-C219EF7C86EB}">
      <dsp:nvSpPr>
        <dsp:cNvPr id="0" name=""/>
        <dsp:cNvSpPr/>
      </dsp:nvSpPr>
      <dsp:spPr>
        <a:xfrm>
          <a:off x="6664419" y="1808083"/>
          <a:ext cx="580516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580516" y="56205"/>
              </a:lnTo>
              <a:lnTo>
                <a:pt x="580516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6AFE89-BFB3-43DD-890B-F95717309C13}">
      <dsp:nvSpPr>
        <dsp:cNvPr id="0" name=""/>
        <dsp:cNvSpPr/>
      </dsp:nvSpPr>
      <dsp:spPr>
        <a:xfrm>
          <a:off x="6164515" y="1808083"/>
          <a:ext cx="499904" cy="120306"/>
        </a:xfrm>
        <a:custGeom>
          <a:avLst/>
          <a:gdLst/>
          <a:ahLst/>
          <a:cxnLst/>
          <a:rect l="0" t="0" r="0" b="0"/>
          <a:pathLst>
            <a:path>
              <a:moveTo>
                <a:pt x="499904" y="0"/>
              </a:moveTo>
              <a:lnTo>
                <a:pt x="499904" y="64986"/>
              </a:lnTo>
              <a:lnTo>
                <a:pt x="0" y="64986"/>
              </a:lnTo>
              <a:lnTo>
                <a:pt x="0" y="1203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598092-96DC-4A84-8B58-8D9BBF2BA32F}">
      <dsp:nvSpPr>
        <dsp:cNvPr id="0" name=""/>
        <dsp:cNvSpPr/>
      </dsp:nvSpPr>
      <dsp:spPr>
        <a:xfrm>
          <a:off x="5664153" y="1342504"/>
          <a:ext cx="1000265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1000265" y="56205"/>
              </a:lnTo>
              <a:lnTo>
                <a:pt x="1000265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9B50A7-3A5D-4C6F-ADDD-D1639570BE9C}">
      <dsp:nvSpPr>
        <dsp:cNvPr id="0" name=""/>
        <dsp:cNvSpPr/>
      </dsp:nvSpPr>
      <dsp:spPr>
        <a:xfrm>
          <a:off x="4663888" y="1808083"/>
          <a:ext cx="454940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454940" y="56205"/>
              </a:lnTo>
              <a:lnTo>
                <a:pt x="45494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47607-81A7-49D8-91E5-850720669F41}">
      <dsp:nvSpPr>
        <dsp:cNvPr id="0" name=""/>
        <dsp:cNvSpPr/>
      </dsp:nvSpPr>
      <dsp:spPr>
        <a:xfrm>
          <a:off x="4136903" y="1808083"/>
          <a:ext cx="526984" cy="111526"/>
        </a:xfrm>
        <a:custGeom>
          <a:avLst/>
          <a:gdLst/>
          <a:ahLst/>
          <a:cxnLst/>
          <a:rect l="0" t="0" r="0" b="0"/>
          <a:pathLst>
            <a:path>
              <a:moveTo>
                <a:pt x="526984" y="0"/>
              </a:moveTo>
              <a:lnTo>
                <a:pt x="526984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654E6-32B2-42E2-BD6A-CA9E540C071E}">
      <dsp:nvSpPr>
        <dsp:cNvPr id="0" name=""/>
        <dsp:cNvSpPr/>
      </dsp:nvSpPr>
      <dsp:spPr>
        <a:xfrm>
          <a:off x="4663888" y="1342504"/>
          <a:ext cx="1000265" cy="111526"/>
        </a:xfrm>
        <a:custGeom>
          <a:avLst/>
          <a:gdLst/>
          <a:ahLst/>
          <a:cxnLst/>
          <a:rect l="0" t="0" r="0" b="0"/>
          <a:pathLst>
            <a:path>
              <a:moveTo>
                <a:pt x="1000265" y="0"/>
              </a:moveTo>
              <a:lnTo>
                <a:pt x="1000265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533BBE-D8AB-4791-A098-50F5AE35DD98}">
      <dsp:nvSpPr>
        <dsp:cNvPr id="0" name=""/>
        <dsp:cNvSpPr/>
      </dsp:nvSpPr>
      <dsp:spPr>
        <a:xfrm>
          <a:off x="5614238" y="876926"/>
          <a:ext cx="91440" cy="11152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205"/>
              </a:lnTo>
              <a:lnTo>
                <a:pt x="49914" y="56205"/>
              </a:lnTo>
              <a:lnTo>
                <a:pt x="49914" y="1115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861A80-8156-4CBB-8BF5-5E25AD14049E}">
      <dsp:nvSpPr>
        <dsp:cNvPr id="0" name=""/>
        <dsp:cNvSpPr/>
      </dsp:nvSpPr>
      <dsp:spPr>
        <a:xfrm>
          <a:off x="2696846" y="1808083"/>
          <a:ext cx="521158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521158" y="56205"/>
              </a:lnTo>
              <a:lnTo>
                <a:pt x="521158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26FBFC-730A-4B8A-87D5-939D6C6BD823}">
      <dsp:nvSpPr>
        <dsp:cNvPr id="0" name=""/>
        <dsp:cNvSpPr/>
      </dsp:nvSpPr>
      <dsp:spPr>
        <a:xfrm>
          <a:off x="2215380" y="1808083"/>
          <a:ext cx="481465" cy="110641"/>
        </a:xfrm>
        <a:custGeom>
          <a:avLst/>
          <a:gdLst/>
          <a:ahLst/>
          <a:cxnLst/>
          <a:rect l="0" t="0" r="0" b="0"/>
          <a:pathLst>
            <a:path>
              <a:moveTo>
                <a:pt x="481465" y="0"/>
              </a:moveTo>
              <a:lnTo>
                <a:pt x="481465" y="55320"/>
              </a:lnTo>
              <a:lnTo>
                <a:pt x="0" y="55320"/>
              </a:lnTo>
              <a:lnTo>
                <a:pt x="0" y="11064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5E4482-C454-4CE3-9E29-72EC1024F0A1}">
      <dsp:nvSpPr>
        <dsp:cNvPr id="0" name=""/>
        <dsp:cNvSpPr/>
      </dsp:nvSpPr>
      <dsp:spPr>
        <a:xfrm>
          <a:off x="1702371" y="1342504"/>
          <a:ext cx="994475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994475" y="56205"/>
              </a:lnTo>
              <a:lnTo>
                <a:pt x="994475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2255F8-D3C6-454F-8966-DD42DF4EE120}">
      <dsp:nvSpPr>
        <dsp:cNvPr id="0" name=""/>
        <dsp:cNvSpPr/>
      </dsp:nvSpPr>
      <dsp:spPr>
        <a:xfrm>
          <a:off x="707895" y="1808083"/>
          <a:ext cx="533841" cy="111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205"/>
              </a:lnTo>
              <a:lnTo>
                <a:pt x="533841" y="56205"/>
              </a:lnTo>
              <a:lnTo>
                <a:pt x="533841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6E96-08CB-4312-97CF-6067330FF2D3}">
      <dsp:nvSpPr>
        <dsp:cNvPr id="0" name=""/>
        <dsp:cNvSpPr/>
      </dsp:nvSpPr>
      <dsp:spPr>
        <a:xfrm>
          <a:off x="177824" y="1808083"/>
          <a:ext cx="530071" cy="111526"/>
        </a:xfrm>
        <a:custGeom>
          <a:avLst/>
          <a:gdLst/>
          <a:ahLst/>
          <a:cxnLst/>
          <a:rect l="0" t="0" r="0" b="0"/>
          <a:pathLst>
            <a:path>
              <a:moveTo>
                <a:pt x="530071" y="0"/>
              </a:moveTo>
              <a:lnTo>
                <a:pt x="530071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4E171A-B533-4C7C-92D2-EA7CE2A8C01F}">
      <dsp:nvSpPr>
        <dsp:cNvPr id="0" name=""/>
        <dsp:cNvSpPr/>
      </dsp:nvSpPr>
      <dsp:spPr>
        <a:xfrm>
          <a:off x="707895" y="1342504"/>
          <a:ext cx="994475" cy="111526"/>
        </a:xfrm>
        <a:custGeom>
          <a:avLst/>
          <a:gdLst/>
          <a:ahLst/>
          <a:cxnLst/>
          <a:rect l="0" t="0" r="0" b="0"/>
          <a:pathLst>
            <a:path>
              <a:moveTo>
                <a:pt x="994475" y="0"/>
              </a:moveTo>
              <a:lnTo>
                <a:pt x="994475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AE205-C724-4E58-A594-77408E464546}">
      <dsp:nvSpPr>
        <dsp:cNvPr id="0" name=""/>
        <dsp:cNvSpPr/>
      </dsp:nvSpPr>
      <dsp:spPr>
        <a:xfrm>
          <a:off x="1702371" y="876926"/>
          <a:ext cx="3957587" cy="111526"/>
        </a:xfrm>
        <a:custGeom>
          <a:avLst/>
          <a:gdLst/>
          <a:ahLst/>
          <a:cxnLst/>
          <a:rect l="0" t="0" r="0" b="0"/>
          <a:pathLst>
            <a:path>
              <a:moveTo>
                <a:pt x="3957587" y="0"/>
              </a:moveTo>
              <a:lnTo>
                <a:pt x="3957587" y="56205"/>
              </a:lnTo>
              <a:lnTo>
                <a:pt x="0" y="56205"/>
              </a:lnTo>
              <a:lnTo>
                <a:pt x="0" y="1115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A882EA-FF5E-4A5C-8421-3E5B85E78209}">
      <dsp:nvSpPr>
        <dsp:cNvPr id="0" name=""/>
        <dsp:cNvSpPr/>
      </dsp:nvSpPr>
      <dsp:spPr>
        <a:xfrm>
          <a:off x="5482932" y="522874"/>
          <a:ext cx="354051" cy="35405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C236BA-47DB-4A4C-BAEE-CC94295378F3}">
      <dsp:nvSpPr>
        <dsp:cNvPr id="0" name=""/>
        <dsp:cNvSpPr/>
      </dsp:nvSpPr>
      <dsp:spPr>
        <a:xfrm>
          <a:off x="5836984" y="521989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u="none" kern="1200" dirty="0"/>
            <a:t>CEO</a:t>
          </a:r>
        </a:p>
      </dsp:txBody>
      <dsp:txXfrm>
        <a:off x="5836984" y="521989"/>
        <a:ext cx="531077" cy="354051"/>
      </dsp:txXfrm>
    </dsp:sp>
    <dsp:sp modelId="{9C31D818-38CA-4F31-872B-514D0F946B3C}">
      <dsp:nvSpPr>
        <dsp:cNvPr id="0" name=""/>
        <dsp:cNvSpPr/>
      </dsp:nvSpPr>
      <dsp:spPr>
        <a:xfrm>
          <a:off x="1525345" y="988453"/>
          <a:ext cx="354051" cy="35405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A573F1-D525-4439-8C4D-D9CEA0C30E85}">
      <dsp:nvSpPr>
        <dsp:cNvPr id="0" name=""/>
        <dsp:cNvSpPr/>
      </dsp:nvSpPr>
      <dsp:spPr>
        <a:xfrm>
          <a:off x="1879397" y="987567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CTO</a:t>
          </a:r>
        </a:p>
      </dsp:txBody>
      <dsp:txXfrm>
        <a:off x="1879397" y="987567"/>
        <a:ext cx="531077" cy="354051"/>
      </dsp:txXfrm>
    </dsp:sp>
    <dsp:sp modelId="{1250F72D-60DB-43B0-834A-5EA96D96D80F}">
      <dsp:nvSpPr>
        <dsp:cNvPr id="0" name=""/>
        <dsp:cNvSpPr/>
      </dsp:nvSpPr>
      <dsp:spPr>
        <a:xfrm>
          <a:off x="530870" y="1454031"/>
          <a:ext cx="354051" cy="35405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0E0FC3-A51D-4E8B-B716-953FDB20AB16}">
      <dsp:nvSpPr>
        <dsp:cNvPr id="0" name=""/>
        <dsp:cNvSpPr/>
      </dsp:nvSpPr>
      <dsp:spPr>
        <a:xfrm>
          <a:off x="881151" y="1453146"/>
          <a:ext cx="538619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Gerente Engenharia de Dados</a:t>
          </a:r>
        </a:p>
      </dsp:txBody>
      <dsp:txXfrm>
        <a:off x="881151" y="1453146"/>
        <a:ext cx="538619" cy="354051"/>
      </dsp:txXfrm>
    </dsp:sp>
    <dsp:sp modelId="{6F392430-3A4B-4377-99E5-2B841107A9A2}">
      <dsp:nvSpPr>
        <dsp:cNvPr id="0" name=""/>
        <dsp:cNvSpPr/>
      </dsp:nvSpPr>
      <dsp:spPr>
        <a:xfrm>
          <a:off x="798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1E8130-6807-431E-B051-387651656984}">
      <dsp:nvSpPr>
        <dsp:cNvPr id="0" name=""/>
        <dsp:cNvSpPr/>
      </dsp:nvSpPr>
      <dsp:spPr>
        <a:xfrm>
          <a:off x="336892" y="1918724"/>
          <a:ext cx="71161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Engenheiro de dados Sênior</a:t>
          </a:r>
        </a:p>
      </dsp:txBody>
      <dsp:txXfrm>
        <a:off x="336892" y="1918724"/>
        <a:ext cx="711617" cy="354051"/>
      </dsp:txXfrm>
    </dsp:sp>
    <dsp:sp modelId="{06617EAB-A912-4FFB-8349-3E44430D3112}">
      <dsp:nvSpPr>
        <dsp:cNvPr id="0" name=""/>
        <dsp:cNvSpPr/>
      </dsp:nvSpPr>
      <dsp:spPr>
        <a:xfrm>
          <a:off x="1064711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677CCB-79DB-4FDF-B0DE-FC42F06B1310}">
      <dsp:nvSpPr>
        <dsp:cNvPr id="0" name=""/>
        <dsp:cNvSpPr/>
      </dsp:nvSpPr>
      <dsp:spPr>
        <a:xfrm>
          <a:off x="1418763" y="1918724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Engenheiro de Banco de Dados</a:t>
          </a:r>
        </a:p>
      </dsp:txBody>
      <dsp:txXfrm>
        <a:off x="1418763" y="1918724"/>
        <a:ext cx="531077" cy="354051"/>
      </dsp:txXfrm>
    </dsp:sp>
    <dsp:sp modelId="{41BBEB59-EF70-4AEA-9881-EB5BF6EE3538}">
      <dsp:nvSpPr>
        <dsp:cNvPr id="0" name=""/>
        <dsp:cNvSpPr/>
      </dsp:nvSpPr>
      <dsp:spPr>
        <a:xfrm>
          <a:off x="2504769" y="1454031"/>
          <a:ext cx="384153" cy="354051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8B642F-6FE9-484C-BAF9-68B78274EF5F}">
      <dsp:nvSpPr>
        <dsp:cNvPr id="0" name=""/>
        <dsp:cNvSpPr/>
      </dsp:nvSpPr>
      <dsp:spPr>
        <a:xfrm>
          <a:off x="2891971" y="1453146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/>
            <a:t>Gerente de Ciências de Dados</a:t>
          </a:r>
        </a:p>
      </dsp:txBody>
      <dsp:txXfrm>
        <a:off x="2891971" y="1453146"/>
        <a:ext cx="531077" cy="354051"/>
      </dsp:txXfrm>
    </dsp:sp>
    <dsp:sp modelId="{EA21AC87-C4DC-4853-9264-DC2EBF7A7DFD}">
      <dsp:nvSpPr>
        <dsp:cNvPr id="0" name=""/>
        <dsp:cNvSpPr/>
      </dsp:nvSpPr>
      <dsp:spPr>
        <a:xfrm>
          <a:off x="2038354" y="1918724"/>
          <a:ext cx="354051" cy="354051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DB0AFB-D61E-4CDB-9585-DD2A6DB0ECE9}">
      <dsp:nvSpPr>
        <dsp:cNvPr id="0" name=""/>
        <dsp:cNvSpPr/>
      </dsp:nvSpPr>
      <dsp:spPr>
        <a:xfrm>
          <a:off x="2381737" y="1949268"/>
          <a:ext cx="589039" cy="291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Cientista de Dados Sênior</a:t>
          </a:r>
        </a:p>
      </dsp:txBody>
      <dsp:txXfrm>
        <a:off x="2381737" y="1949268"/>
        <a:ext cx="589039" cy="291193"/>
      </dsp:txXfrm>
    </dsp:sp>
    <dsp:sp modelId="{FC1DFEE3-2398-4E16-AE3D-4F2635645B02}">
      <dsp:nvSpPr>
        <dsp:cNvPr id="0" name=""/>
        <dsp:cNvSpPr/>
      </dsp:nvSpPr>
      <dsp:spPr>
        <a:xfrm>
          <a:off x="3040978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68260F-72FB-416F-890A-F0B6819E08B8}">
      <dsp:nvSpPr>
        <dsp:cNvPr id="0" name=""/>
        <dsp:cNvSpPr/>
      </dsp:nvSpPr>
      <dsp:spPr>
        <a:xfrm>
          <a:off x="3395476" y="1918724"/>
          <a:ext cx="421590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Analista de Dados</a:t>
          </a:r>
        </a:p>
      </dsp:txBody>
      <dsp:txXfrm>
        <a:off x="3395476" y="1918724"/>
        <a:ext cx="421590" cy="354051"/>
      </dsp:txXfrm>
    </dsp:sp>
    <dsp:sp modelId="{FE90BA29-306C-4AB5-9943-DA8459E09443}">
      <dsp:nvSpPr>
        <dsp:cNvPr id="0" name=""/>
        <dsp:cNvSpPr/>
      </dsp:nvSpPr>
      <dsp:spPr>
        <a:xfrm>
          <a:off x="5487127" y="988453"/>
          <a:ext cx="354051" cy="354051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3B88E34-D5AC-41A4-B7CA-96402FEC298E}">
      <dsp:nvSpPr>
        <dsp:cNvPr id="0" name=""/>
        <dsp:cNvSpPr/>
      </dsp:nvSpPr>
      <dsp:spPr>
        <a:xfrm>
          <a:off x="5841179" y="987567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CMO</a:t>
          </a:r>
        </a:p>
      </dsp:txBody>
      <dsp:txXfrm>
        <a:off x="5841179" y="987567"/>
        <a:ext cx="531077" cy="354051"/>
      </dsp:txXfrm>
    </dsp:sp>
    <dsp:sp modelId="{FB71D438-1DB2-4E92-A4B5-676418847572}">
      <dsp:nvSpPr>
        <dsp:cNvPr id="0" name=""/>
        <dsp:cNvSpPr/>
      </dsp:nvSpPr>
      <dsp:spPr>
        <a:xfrm>
          <a:off x="4486862" y="1454031"/>
          <a:ext cx="354051" cy="354051"/>
        </a:xfrm>
        <a:prstGeom prst="ellipse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3BEBE6-07B9-40BE-B2C1-04E6166A457B}">
      <dsp:nvSpPr>
        <dsp:cNvPr id="0" name=""/>
        <dsp:cNvSpPr/>
      </dsp:nvSpPr>
      <dsp:spPr>
        <a:xfrm>
          <a:off x="4840913" y="1453146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/>
            <a:t>Gerente de Marketing Estratégico</a:t>
          </a:r>
        </a:p>
      </dsp:txBody>
      <dsp:txXfrm>
        <a:off x="4840913" y="1453146"/>
        <a:ext cx="531077" cy="354051"/>
      </dsp:txXfrm>
    </dsp:sp>
    <dsp:sp modelId="{26773E47-B122-45D3-855E-B793488FF916}">
      <dsp:nvSpPr>
        <dsp:cNvPr id="0" name=""/>
        <dsp:cNvSpPr/>
      </dsp:nvSpPr>
      <dsp:spPr>
        <a:xfrm>
          <a:off x="3959877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9922EE-4545-491E-B70C-0F9635934E8C}">
      <dsp:nvSpPr>
        <dsp:cNvPr id="0" name=""/>
        <dsp:cNvSpPr/>
      </dsp:nvSpPr>
      <dsp:spPr>
        <a:xfrm>
          <a:off x="4330470" y="1918724"/>
          <a:ext cx="547642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Analista de Mercado</a:t>
          </a:r>
        </a:p>
      </dsp:txBody>
      <dsp:txXfrm>
        <a:off x="4330470" y="1918724"/>
        <a:ext cx="547642" cy="354051"/>
      </dsp:txXfrm>
    </dsp:sp>
    <dsp:sp modelId="{573EDEF5-5CD1-41FF-ACBE-3DF79E8F3D63}">
      <dsp:nvSpPr>
        <dsp:cNvPr id="0" name=""/>
        <dsp:cNvSpPr/>
      </dsp:nvSpPr>
      <dsp:spPr>
        <a:xfrm>
          <a:off x="4941802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098FA8-6A37-4FBC-9FB7-077E9C84640D}">
      <dsp:nvSpPr>
        <dsp:cNvPr id="0" name=""/>
        <dsp:cNvSpPr/>
      </dsp:nvSpPr>
      <dsp:spPr>
        <a:xfrm>
          <a:off x="5281040" y="1918724"/>
          <a:ext cx="675164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Especialista em Branding</a:t>
          </a:r>
          <a:endParaRPr lang="pt-BR" sz="700" kern="1200" dirty="0"/>
        </a:p>
      </dsp:txBody>
      <dsp:txXfrm>
        <a:off x="5281040" y="1918724"/>
        <a:ext cx="675164" cy="354051"/>
      </dsp:txXfrm>
    </dsp:sp>
    <dsp:sp modelId="{148A9995-87EC-442A-BF71-CEDE53EA2019}">
      <dsp:nvSpPr>
        <dsp:cNvPr id="0" name=""/>
        <dsp:cNvSpPr/>
      </dsp:nvSpPr>
      <dsp:spPr>
        <a:xfrm>
          <a:off x="6487393" y="1454031"/>
          <a:ext cx="354051" cy="354051"/>
        </a:xfrm>
        <a:prstGeom prst="ellipse">
          <a:avLst/>
        </a:prstGeom>
        <a:blipFill>
          <a:blip xmlns:r="http://schemas.openxmlformats.org/officeDocument/2006/relationships"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F32B830-0D7F-43F5-98EF-D010889FAA41}">
      <dsp:nvSpPr>
        <dsp:cNvPr id="0" name=""/>
        <dsp:cNvSpPr/>
      </dsp:nvSpPr>
      <dsp:spPr>
        <a:xfrm>
          <a:off x="6841445" y="1453146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/>
            <a:t>Gerente de Marketing Digital</a:t>
          </a:r>
        </a:p>
      </dsp:txBody>
      <dsp:txXfrm>
        <a:off x="6841445" y="1453146"/>
        <a:ext cx="531077" cy="354051"/>
      </dsp:txXfrm>
    </dsp:sp>
    <dsp:sp modelId="{4F024B8E-5D77-44F1-B629-61CD8E2D6DD0}">
      <dsp:nvSpPr>
        <dsp:cNvPr id="0" name=""/>
        <dsp:cNvSpPr/>
      </dsp:nvSpPr>
      <dsp:spPr>
        <a:xfrm>
          <a:off x="5987489" y="1928390"/>
          <a:ext cx="354051" cy="354051"/>
        </a:xfrm>
        <a:prstGeom prst="ellipse">
          <a:avLst/>
        </a:prstGeom>
        <a:blipFill>
          <a:blip xmlns:r="http://schemas.openxmlformats.org/officeDocument/2006/relationships"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CE45E1-3053-43B5-8665-5710DA88AC80}">
      <dsp:nvSpPr>
        <dsp:cNvPr id="0" name=""/>
        <dsp:cNvSpPr/>
      </dsp:nvSpPr>
      <dsp:spPr>
        <a:xfrm>
          <a:off x="6342629" y="1918724"/>
          <a:ext cx="744634" cy="371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Analista de Dados de Marketing</a:t>
          </a:r>
          <a:endParaRPr lang="pt-BR" sz="700" kern="1200" dirty="0"/>
        </a:p>
      </dsp:txBody>
      <dsp:txXfrm>
        <a:off x="6342629" y="1918724"/>
        <a:ext cx="744634" cy="371612"/>
      </dsp:txXfrm>
    </dsp:sp>
    <dsp:sp modelId="{8C851992-24F3-4B62-BB29-6CA271940DAF}">
      <dsp:nvSpPr>
        <dsp:cNvPr id="0" name=""/>
        <dsp:cNvSpPr/>
      </dsp:nvSpPr>
      <dsp:spPr>
        <a:xfrm>
          <a:off x="7067910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95902E-95D6-46E0-9F17-4C3A46509921}">
      <dsp:nvSpPr>
        <dsp:cNvPr id="0" name=""/>
        <dsp:cNvSpPr/>
      </dsp:nvSpPr>
      <dsp:spPr>
        <a:xfrm>
          <a:off x="7416237" y="1918724"/>
          <a:ext cx="369853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Analista de SEO</a:t>
          </a:r>
          <a:endParaRPr lang="pt-BR" sz="700" kern="1200" dirty="0"/>
        </a:p>
      </dsp:txBody>
      <dsp:txXfrm>
        <a:off x="7416237" y="1918724"/>
        <a:ext cx="369853" cy="354051"/>
      </dsp:txXfrm>
    </dsp:sp>
    <dsp:sp modelId="{87D3AC67-E8C0-4DD3-AF56-A54675796D39}">
      <dsp:nvSpPr>
        <dsp:cNvPr id="0" name=""/>
        <dsp:cNvSpPr/>
      </dsp:nvSpPr>
      <dsp:spPr>
        <a:xfrm>
          <a:off x="9440520" y="988453"/>
          <a:ext cx="354051" cy="354051"/>
        </a:xfrm>
        <a:prstGeom prst="ellipse">
          <a:avLst/>
        </a:prstGeom>
        <a:blipFill>
          <a:blip xmlns:r="http://schemas.openxmlformats.org/officeDocument/2006/relationships"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E076DC-A213-446C-AFA9-4809D61C5378}">
      <dsp:nvSpPr>
        <dsp:cNvPr id="0" name=""/>
        <dsp:cNvSpPr/>
      </dsp:nvSpPr>
      <dsp:spPr>
        <a:xfrm>
          <a:off x="9794572" y="987567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1" kern="1200" dirty="0"/>
            <a:t>COO</a:t>
          </a:r>
        </a:p>
      </dsp:txBody>
      <dsp:txXfrm>
        <a:off x="9794572" y="987567"/>
        <a:ext cx="531077" cy="354051"/>
      </dsp:txXfrm>
    </dsp:sp>
    <dsp:sp modelId="{9D71F757-A244-4130-80E7-9F8318DBB160}">
      <dsp:nvSpPr>
        <dsp:cNvPr id="0" name=""/>
        <dsp:cNvSpPr/>
      </dsp:nvSpPr>
      <dsp:spPr>
        <a:xfrm>
          <a:off x="8461273" y="1454031"/>
          <a:ext cx="354051" cy="354051"/>
        </a:xfrm>
        <a:prstGeom prst="ellipse">
          <a:avLst/>
        </a:prstGeom>
        <a:blipFill>
          <a:blip xmlns:r="http://schemas.openxmlformats.org/officeDocument/2006/relationships"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A86450-4F94-444A-83A4-24DC9B1713FC}">
      <dsp:nvSpPr>
        <dsp:cNvPr id="0" name=""/>
        <dsp:cNvSpPr/>
      </dsp:nvSpPr>
      <dsp:spPr>
        <a:xfrm>
          <a:off x="8815325" y="1453146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u="none" kern="1200" dirty="0"/>
            <a:t>Gerente de Operações</a:t>
          </a:r>
        </a:p>
      </dsp:txBody>
      <dsp:txXfrm>
        <a:off x="8815325" y="1453146"/>
        <a:ext cx="531077" cy="354051"/>
      </dsp:txXfrm>
    </dsp:sp>
    <dsp:sp modelId="{B5516094-8002-4561-835D-8A1E31A99B4A}">
      <dsp:nvSpPr>
        <dsp:cNvPr id="0" name=""/>
        <dsp:cNvSpPr/>
      </dsp:nvSpPr>
      <dsp:spPr>
        <a:xfrm>
          <a:off x="7960941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4074FB4-BE76-4EFF-9379-4F56BAB0C90B}">
      <dsp:nvSpPr>
        <dsp:cNvPr id="0" name=""/>
        <dsp:cNvSpPr/>
      </dsp:nvSpPr>
      <dsp:spPr>
        <a:xfrm>
          <a:off x="8300308" y="1918724"/>
          <a:ext cx="592470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Supervisor de Operações</a:t>
          </a:r>
          <a:endParaRPr lang="pt-BR" sz="700" kern="1200" dirty="0"/>
        </a:p>
      </dsp:txBody>
      <dsp:txXfrm>
        <a:off x="8300308" y="1918724"/>
        <a:ext cx="592470" cy="354051"/>
      </dsp:txXfrm>
    </dsp:sp>
    <dsp:sp modelId="{D09ADDAA-7C47-404F-B5F5-44E87A97673F}">
      <dsp:nvSpPr>
        <dsp:cNvPr id="0" name=""/>
        <dsp:cNvSpPr/>
      </dsp:nvSpPr>
      <dsp:spPr>
        <a:xfrm>
          <a:off x="8965280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83B99B-54BF-4F3E-AA3B-A9F48439C5ED}">
      <dsp:nvSpPr>
        <dsp:cNvPr id="0" name=""/>
        <dsp:cNvSpPr/>
      </dsp:nvSpPr>
      <dsp:spPr>
        <a:xfrm>
          <a:off x="9312130" y="1918724"/>
          <a:ext cx="52372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Analista de Processos</a:t>
          </a:r>
          <a:endParaRPr lang="pt-BR" sz="700" kern="1200" dirty="0"/>
        </a:p>
      </dsp:txBody>
      <dsp:txXfrm>
        <a:off x="9312130" y="1918724"/>
        <a:ext cx="523727" cy="354051"/>
      </dsp:txXfrm>
    </dsp:sp>
    <dsp:sp modelId="{EBD4C9B2-EDC4-4292-BB42-6C954E705E13}">
      <dsp:nvSpPr>
        <dsp:cNvPr id="0" name=""/>
        <dsp:cNvSpPr/>
      </dsp:nvSpPr>
      <dsp:spPr>
        <a:xfrm>
          <a:off x="10419768" y="1454031"/>
          <a:ext cx="354051" cy="354051"/>
        </a:xfrm>
        <a:prstGeom prst="ellipse">
          <a:avLst/>
        </a:prstGeom>
        <a:blipFill>
          <a:blip xmlns:r="http://schemas.openxmlformats.org/officeDocument/2006/relationships"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9A0D9A-0720-4BF8-BFE9-81940185B282}">
      <dsp:nvSpPr>
        <dsp:cNvPr id="0" name=""/>
        <dsp:cNvSpPr/>
      </dsp:nvSpPr>
      <dsp:spPr>
        <a:xfrm>
          <a:off x="10773820" y="1453146"/>
          <a:ext cx="531077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kern="1200" dirty="0"/>
            <a:t>Gerente de Projetos</a:t>
          </a:r>
        </a:p>
      </dsp:txBody>
      <dsp:txXfrm>
        <a:off x="10773820" y="1453146"/>
        <a:ext cx="531077" cy="354051"/>
      </dsp:txXfrm>
    </dsp:sp>
    <dsp:sp modelId="{740876E6-F5BF-40DC-BCAF-A91ED8FBB918}">
      <dsp:nvSpPr>
        <dsp:cNvPr id="0" name=""/>
        <dsp:cNvSpPr/>
      </dsp:nvSpPr>
      <dsp:spPr>
        <a:xfrm>
          <a:off x="9935248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257425-3A1D-4540-9C90-AE4B6BB7D4C7}">
      <dsp:nvSpPr>
        <dsp:cNvPr id="0" name=""/>
        <dsp:cNvSpPr/>
      </dsp:nvSpPr>
      <dsp:spPr>
        <a:xfrm>
          <a:off x="10278200" y="1918724"/>
          <a:ext cx="493690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Analista de Projetos</a:t>
          </a:r>
          <a:endParaRPr lang="pt-BR" sz="700" kern="1200" dirty="0"/>
        </a:p>
      </dsp:txBody>
      <dsp:txXfrm>
        <a:off x="10278200" y="1918724"/>
        <a:ext cx="493690" cy="354051"/>
      </dsp:txXfrm>
    </dsp:sp>
    <dsp:sp modelId="{49C7AFDA-958E-4DD9-8AAB-958FA03F032A}">
      <dsp:nvSpPr>
        <dsp:cNvPr id="0" name=""/>
        <dsp:cNvSpPr/>
      </dsp:nvSpPr>
      <dsp:spPr>
        <a:xfrm>
          <a:off x="10890197" y="1919609"/>
          <a:ext cx="354051" cy="354051"/>
        </a:xfrm>
        <a:prstGeom prst="ellipse">
          <a:avLst/>
        </a:prstGeom>
        <a:blipFill>
          <a:blip xmlns:r="http://schemas.openxmlformats.org/officeDocument/2006/relationships"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9A5A7D5-5A8B-45F2-8153-934FE0FBE4E3}">
      <dsp:nvSpPr>
        <dsp:cNvPr id="0" name=""/>
        <dsp:cNvSpPr/>
      </dsp:nvSpPr>
      <dsp:spPr>
        <a:xfrm>
          <a:off x="11220693" y="1918724"/>
          <a:ext cx="559262" cy="354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b="1" i="0" kern="1200" dirty="0"/>
            <a:t>Assistente de Projetos</a:t>
          </a:r>
          <a:endParaRPr lang="pt-BR" sz="700" kern="1200" dirty="0"/>
        </a:p>
      </dsp:txBody>
      <dsp:txXfrm>
        <a:off x="11220693" y="1918724"/>
        <a:ext cx="559262" cy="354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21EC7-B8C6-4C66-B5FD-9EDD038330CD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1760D-EC14-4CF2-B732-15070A1F7E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2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1760D-EC14-4CF2-B732-15070A1F7E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58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9C0B5-5076-45E4-84F5-329F50009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43CE90-C03B-46B4-959C-A6D77A055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858BB-BC30-407B-ABF9-68981107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467D5-1814-4CA8-AD62-27749D90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02688-C591-4E1E-9E5F-D1392A3B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4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0F989-DF52-4271-A2F8-AEAEA579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A01AD6-2359-46F0-9B1C-57E6E10B9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9AC116-33CF-4076-8D33-BE90085D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3FCDF9-276F-490F-968A-8DCA9E9B6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7D810-8B5A-41F5-BC73-27BB7FC9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48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E1E33B-F818-4DDD-BA0A-804E8663D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DF6F9E-F354-41A1-81F7-3D45F2C32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2B9C66-24DF-431B-9EB9-50C32F5E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537935-CD65-4CE4-9613-F5132452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13840B-F65A-4A3C-BA30-13EBDC92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4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496D9-1857-46FE-9C9A-65AC364FF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7EE810-5653-4053-BFB4-8FEEC119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281C81-C36F-4279-AE63-6FA419D6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563B8D-CA9F-4F45-B7CB-3C6812D7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39D78-75BA-417E-87E9-947AF95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16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98EC1-56B6-415E-BDDD-7B07DD42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AB56B4-6CF8-47C8-BFA5-910CEE342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60F634-8835-4C95-9E04-B336C903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CC41C-AF9F-41D6-9784-CF536501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0455E-F707-4585-A756-D0667DEC1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8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7C302-8AF4-4977-843A-5E4D8FDF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15B064-E719-4B6D-91A3-4F727BBD0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A46CAC8-6A13-43C3-A050-F8BAE9139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D3E4C3-2DAB-464C-AE7A-6C615365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DD4FFE-E5A0-4157-9F59-4F89C891D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2EACE6-BBF4-4C70-8CC3-2FF06104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3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825BC-47A4-4705-A750-FDCC05483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8104F5-CF34-4EED-9728-961AD9145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9EEAF9-3D5E-48CF-9C79-2CE97E9A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1F89DB-D471-4BC7-8562-0AFC37DEB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52E1F1-C8A9-4D8D-831E-D2A2F308F3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DDBAAD2-A126-4EB9-829D-42FE64D6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1C2A8D7-5038-48B0-A04A-4C22130D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DBA41D-CB73-4120-BB37-B6C4928D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38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D0F2D-121E-4892-9234-7111DA92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45C39B-503F-4F8E-95B1-499D5DA1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36A849-EB94-4AE3-B0E1-5CE99703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3BE0FF-9B4F-4253-B8C4-931CCFBF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035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425B5E-6BCB-4692-A2B8-225275A5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F6DA549-1788-45C5-86FB-19A9A178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613CE0-D4C1-4C5A-AC42-9E273865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6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63546-7A64-4A1F-AFB5-897A1A80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756198-80B3-4F54-9443-E66303017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B22C3C-61D7-4522-8479-B67A13BDF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96F9C3-56A1-4FE0-ABA5-6E59E5C6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5B4B4E-CA2E-4395-96CB-6C0C97EC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C0FD3-974C-4A72-BD8F-593AF297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56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8136B-AD21-40E1-87DE-40454746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6D7B51-26E4-42F4-9667-AD01083B8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72460D-E7E2-4F00-820B-91121735B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9C5D66-9E03-43C5-8A4F-9905CB880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DB54C-B805-462B-8A40-93C7EBF6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2F3F79-B805-4CD6-A76B-617CEA92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70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4160B12-55F8-461D-9E68-26B9EAE51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139547-BD6C-496E-8D79-8EAE53545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0FD9F9-E9BF-40BA-B2BA-37EC3C676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D6AC-E4D2-438A-B760-7D6D5AF396D0}" type="datetimeFigureOut">
              <a:rPr lang="pt-BR" smtClean="0"/>
              <a:t>25/10/2024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729CCC-32BA-4F8A-B3AA-617CC8517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F823DC-B9A1-4561-A5B1-52E873899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ADF63-19A1-462D-8287-E5C6FF322A7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78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5BC23-91BD-4E20-9AA7-FFF296126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04FED0-08EC-4FD1-8715-AFCC04B7F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2A408B6-A284-45C5-8376-2A11ECB21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513" y="-193435"/>
            <a:ext cx="12381513" cy="70751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CE51B59-37A0-47D9-AF90-40DDF67C6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627" y="887007"/>
            <a:ext cx="2332694" cy="233269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95689B-70B4-49C1-8AC7-76AB55A6859E}"/>
              </a:ext>
            </a:extLst>
          </p:cNvPr>
          <p:cNvSpPr txBox="1"/>
          <p:nvPr/>
        </p:nvSpPr>
        <p:spPr>
          <a:xfrm>
            <a:off x="2140280" y="234268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Condensed" panose="020B0502040204020203" pitchFamily="34" charset="0"/>
              </a:rPr>
              <a:t>Projeto “Fortalecendo a Cultura Organizacional”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016E95-17D0-41D3-99E0-7D2BFDC02472}"/>
              </a:ext>
            </a:extLst>
          </p:cNvPr>
          <p:cNvSpPr txBox="1"/>
          <p:nvPr/>
        </p:nvSpPr>
        <p:spPr>
          <a:xfrm>
            <a:off x="0" y="6022474"/>
            <a:ext cx="637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Curso Superior de Tecnologia em Ciência de Dados para Negócios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Fatec Votorantim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1EA41C-7E1C-4D54-8655-88B3C0EFF3E1}"/>
              </a:ext>
            </a:extLst>
          </p:cNvPr>
          <p:cNvSpPr txBox="1"/>
          <p:nvPr/>
        </p:nvSpPr>
        <p:spPr>
          <a:xfrm>
            <a:off x="8663709" y="6022474"/>
            <a:ext cx="339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Profa. Dra. Carla Pineda Lechugo</a:t>
            </a:r>
          </a:p>
        </p:txBody>
      </p:sp>
    </p:spTree>
    <p:extLst>
      <p:ext uri="{BB962C8B-B14F-4D97-AF65-F5344CB8AC3E}">
        <p14:creationId xmlns:p14="http://schemas.microsoft.com/office/powerpoint/2010/main" val="327646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a nossa visão?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5627561-C30D-4F74-8CB6-6843E07D5E7A}"/>
              </a:ext>
            </a:extLst>
          </p:cNvPr>
          <p:cNvSpPr txBox="1"/>
          <p:nvPr/>
        </p:nvSpPr>
        <p:spPr>
          <a:xfrm>
            <a:off x="328764" y="868217"/>
            <a:ext cx="11386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Ser referência em consultoria em análise de dados, reconhecida pela excelência em soluções inovadoras e pelo impacto positivo na transformação digital das empresas, contribuindo para o sucesso sustentável dos nossos clientes e o desenvolvimento das comunidades em que atuamos.</a:t>
            </a:r>
          </a:p>
        </p:txBody>
      </p:sp>
    </p:spTree>
    <p:extLst>
      <p:ext uri="{BB962C8B-B14F-4D97-AF65-F5344CB8AC3E}">
        <p14:creationId xmlns:p14="http://schemas.microsoft.com/office/powerpoint/2010/main" val="64789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Quais são os nossos valores?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8E5D85-B08C-4DF4-A517-32C55B5A1A3E}"/>
              </a:ext>
            </a:extLst>
          </p:cNvPr>
          <p:cNvSpPr txBox="1"/>
          <p:nvPr/>
        </p:nvSpPr>
        <p:spPr>
          <a:xfrm>
            <a:off x="298383" y="1006764"/>
            <a:ext cx="11584198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Inovação</a:t>
            </a:r>
            <a:r>
              <a:rPr lang="pt-BR" sz="2800" dirty="0"/>
              <a:t>: Estamos sempre em busca de novas tecnologias e métodos para entregar soluções criativas e eficientes.</a:t>
            </a:r>
          </a:p>
          <a:p>
            <a:r>
              <a:rPr lang="pt-BR" sz="2800" b="1" dirty="0"/>
              <a:t>Compromisso com o Cliente:</a:t>
            </a:r>
            <a:r>
              <a:rPr lang="pt-BR" sz="2800" dirty="0"/>
              <a:t> Nossos clientes são a nossa prioridade, e trabalhamos para entregar resultados que superem expectativas, adaptando-nos às suas necessidades.</a:t>
            </a:r>
          </a:p>
          <a:p>
            <a:r>
              <a:rPr lang="pt-BR" sz="2800" b="1" dirty="0"/>
              <a:t>Ética e Transparência:</a:t>
            </a:r>
            <a:r>
              <a:rPr lang="pt-BR" sz="2800" dirty="0"/>
              <a:t> Atuamos com integridade, transparência e respeito, garantindo a segurança e privacidade dos dados de nossos clientes.</a:t>
            </a:r>
          </a:p>
          <a:p>
            <a:r>
              <a:rPr lang="pt-BR" sz="2800" b="1" dirty="0"/>
              <a:t>Excelência:</a:t>
            </a:r>
            <a:r>
              <a:rPr lang="pt-BR" sz="2800" dirty="0"/>
              <a:t> Buscamos a excelência em tudo o que fazemos, desde a qualidade das nossas soluções até o atendimento ao cliente.</a:t>
            </a:r>
          </a:p>
          <a:p>
            <a:r>
              <a:rPr lang="pt-BR" sz="2800" b="1" dirty="0"/>
              <a:t>Colaboração:</a:t>
            </a:r>
            <a:r>
              <a:rPr lang="pt-BR" sz="2800" dirty="0"/>
              <a:t> Valorizamos o trabalho em equipe e acreditamos que a troca de ideias e conhecimentos constrói soluções mais fortes e inovadoras.</a:t>
            </a:r>
          </a:p>
          <a:p>
            <a:r>
              <a:rPr lang="pt-BR" sz="2800" b="1" dirty="0"/>
              <a:t>Sustentabilidade:</a:t>
            </a:r>
            <a:r>
              <a:rPr lang="pt-BR" sz="2800" dirty="0"/>
              <a:t> Comprometemo-nos com práticas responsáveis que gerem impactos positivos nas empresas e nas comunidades onde estamos presentes.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384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Nosso Código de Ética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Respeito e Profissionalismo: </a:t>
            </a:r>
            <a:r>
              <a:rPr lang="pt-BR" sz="2000" dirty="0"/>
              <a:t>Mantemos um ambiente de respeito mútuo entre colaboradores, clientes e parceiros. Todas as interações são conduzidas com profissionalismo, valorizando a diversidade e a inclusão.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Relação com o Cliente: </a:t>
            </a:r>
            <a:r>
              <a:rPr lang="pt-BR" sz="2000" dirty="0"/>
              <a:t>É essencial que o Consultor estabeleça de início com o cliente, de forma clara, os objetivos do trabalho previsto, dos meios a serem utilizados, das dificuldades e limitações prováveis, bem como, na medida do possível, da estimativa de tempo e gastos envolvidos.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Conflitos de Interesse: </a:t>
            </a:r>
            <a:r>
              <a:rPr lang="pt-BR" sz="2000" dirty="0"/>
              <a:t>Evitar conflitos de interesse é fundamental para garantir a imparcialidade de nossas análises. Caso surja algum conflito, ele será prontamente comunicado e tratado com transparência.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Integridade e Transparência: </a:t>
            </a:r>
            <a:r>
              <a:rPr lang="pt-BR" sz="2000" dirty="0"/>
              <a:t>Nos comprometemos a conduzir nossas atividades com honestidade, transparência e respeito às leis aplicáveis. As informações e análises fornecidas serão sempre verdadeiras e baseadas em dados precisos e confiáveis.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Confidencialidade: </a:t>
            </a:r>
            <a:r>
              <a:rPr lang="pt-BR" sz="2000" dirty="0"/>
              <a:t>A confidencialidade dos dados dos clientes é prioridade. Nos comprometemos a proteger informações sensíveis, não divulgando ou compartilhando dados sem a devida autorização, exceto quando exigido por lei.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e Excelência: </a:t>
            </a:r>
            <a:r>
              <a:rPr lang="pt-BR" sz="2000" dirty="0"/>
              <a:t>Trabalhamos para oferecer soluções de alta qualidade, baseadas nas melhores práticas em consultoria. Buscamos continuamente melhorar nossos processos e metodologias para garantir resultados precisos e úteis aos nossos clientes.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384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385D2AC-A8E9-49BC-B4A4-A3BB83850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1AF1020-95A4-4B2E-9A16-9F62C53F9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Nosso Código de Ética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19BA4E0-701A-425C-BE7C-F3C1894F8D6D}"/>
              </a:ext>
            </a:extLst>
          </p:cNvPr>
          <p:cNvSpPr/>
          <p:nvPr/>
        </p:nvSpPr>
        <p:spPr>
          <a:xfrm>
            <a:off x="161636" y="822036"/>
            <a:ext cx="11868727" cy="5938981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16001"/>
            <a:ext cx="11868727" cy="5634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Ético dos Dados: </a:t>
            </a:r>
            <a:r>
              <a:rPr lang="pt-BR" sz="2000" dirty="0"/>
              <a:t>Tratamos os dados com responsabilidade e ética, garantindo que nossas análises não promovam discriminação ou prejudiquem indivíduos ou grupos. Nos comprometemos com o uso responsável da tecnologia e da inteligência de dados.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Integridade e Transparência: </a:t>
            </a:r>
            <a:r>
              <a:rPr lang="pt-BR" sz="2000" dirty="0"/>
              <a:t>Nos comprometemos a conduzir nossas atividades com honestidade, transparência e respeito às leis aplicáveis. As informações e análises fornecidas serão sempre verdadeiras e baseadas em dados precisos e confiáveis.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Conformidade Legal: </a:t>
            </a:r>
            <a:r>
              <a:rPr lang="pt-BR" sz="2000" dirty="0"/>
              <a:t>Estamos comprometidos em cumprir todas as legislações e regulamentações aplicáveis à proteção de dados, como a LGPD (Lei Geral de Proteção de Dados), e outras normas internacionais.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Responsabilidade Social e Sustentabilidade: </a:t>
            </a:r>
            <a:r>
              <a:rPr lang="pt-BR" sz="2000" dirty="0"/>
              <a:t>Reconhecemos nosso papel na sociedade e promovemos práticas que respeitem o meio ambiente e a sustentabilidade. Acreditamos que a análise de dados pode contribuir para soluções mais justas e sustentáveis.</a:t>
            </a:r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lvl="0"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99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Organograma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5D103DE-69E4-69AF-0693-3CF879E88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297100"/>
              </p:ext>
            </p:extLst>
          </p:nvPr>
        </p:nvGraphicFramePr>
        <p:xfrm>
          <a:off x="240145" y="2184546"/>
          <a:ext cx="11790218" cy="2812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431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Fachada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44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C68E1-C154-4D06-857F-7A40416B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79FEAF8-877C-4F71-A7BF-E05C0DE56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5208" cy="696869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6F7D4D-DDD8-4AAA-BD56-6DEE5B8B46F0}"/>
              </a:ext>
            </a:extLst>
          </p:cNvPr>
          <p:cNvSpPr txBox="1"/>
          <p:nvPr/>
        </p:nvSpPr>
        <p:spPr>
          <a:xfrm>
            <a:off x="0" y="0"/>
            <a:ext cx="12191999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/>
              <a:t>No estacionamento (se houver um) há vagas destinadas aos membros da hierarquia ou as vagas são livres?</a:t>
            </a:r>
            <a:br>
              <a:rPr lang="pt-BR" sz="2000" dirty="0"/>
            </a:br>
            <a:r>
              <a:rPr lang="pt-BR" sz="2000" dirty="0"/>
              <a:t>No estacionamento para clientes, há vagas para 4 carros (sendo uma para idoso e uma para PCD) e 4 motos.</a:t>
            </a:r>
          </a:p>
          <a:p>
            <a:pPr lvl="0"/>
            <a:r>
              <a:rPr lang="pt-BR" sz="2000" b="1" dirty="0"/>
              <a:t>Como é a aparência do prédio e dos escritórios? Austera? Vibrante? Moderna? Antiga? Igual a tantas empresas do ramo?</a:t>
            </a:r>
            <a:br>
              <a:rPr lang="pt-BR" sz="2000" dirty="0"/>
            </a:br>
            <a:r>
              <a:rPr lang="pt-BR" sz="2000" dirty="0"/>
              <a:t>A nossa sede é um sobrado com uma aparência moderna e minimalista, com cores leves, detalhes em azuis e vidros espelhados.</a:t>
            </a:r>
          </a:p>
          <a:p>
            <a:pPr lvl="0"/>
            <a:r>
              <a:rPr lang="pt-BR" sz="2000" b="1" dirty="0"/>
              <a:t>A recepção parece ser hospitaleira e calorosa ou polida, mas fria?</a:t>
            </a:r>
            <a:br>
              <a:rPr lang="pt-BR" sz="2000" dirty="0"/>
            </a:br>
            <a:r>
              <a:rPr lang="pt-BR" sz="2000" dirty="0"/>
              <a:t>Prezamos por uma recepção hospitaleira e calorosa, buscando um clima organizacional leve para receber nossos clientes com sorriso no rosto.</a:t>
            </a:r>
          </a:p>
          <a:p>
            <a:pPr lvl="0"/>
            <a:r>
              <a:rPr lang="pt-BR" sz="2000" b="1" dirty="0"/>
              <a:t>Como são os estações de trabalho? Paredes? Painéis envidraçados? Mobiliário moderno ou tradicional?</a:t>
            </a:r>
            <a:br>
              <a:rPr lang="pt-BR" sz="2000" dirty="0"/>
            </a:br>
            <a:r>
              <a:rPr lang="pt-BR" sz="2000" dirty="0"/>
              <a:t>O refeitório é um ambiente limpo, com móveis modulados, com mesa e cadeira para todos. Nossa recepção contém sofás, poltronas e televisão. Nossos escritórios contém subdivisões de </a:t>
            </a:r>
            <a:r>
              <a:rPr lang="pt-BR" sz="2000" dirty="0" err="1"/>
              <a:t>drywall</a:t>
            </a:r>
            <a:r>
              <a:rPr lang="pt-BR" sz="2000" dirty="0"/>
              <a:t>, e mesa com divisórias para os computadores.</a:t>
            </a:r>
          </a:p>
          <a:p>
            <a:pPr lvl="0"/>
            <a:r>
              <a:rPr lang="pt-BR" sz="2000" b="1" dirty="0"/>
              <a:t>Os equipamentos de trabalho (da produção à administração) denotam uma atualização ou parecem mais antigos?</a:t>
            </a:r>
            <a:br>
              <a:rPr lang="pt-BR" sz="2000" dirty="0"/>
            </a:br>
            <a:r>
              <a:rPr lang="pt-BR" sz="2000" dirty="0"/>
              <a:t>Por se tratar de uma empresa que lida com um fluxo de informações muito alto, dependemos de equipamentos atualizados.</a:t>
            </a:r>
          </a:p>
          <a:p>
            <a:r>
              <a:rPr lang="pt-BR" sz="2000" b="1" dirty="0"/>
              <a:t>Como é o clima entre as pessoas? Muita seriedade ou descontração?</a:t>
            </a:r>
            <a:br>
              <a:rPr lang="pt-BR" sz="2000" dirty="0"/>
            </a:br>
            <a:r>
              <a:rPr lang="pt-BR" sz="2000" dirty="0"/>
              <a:t>Em dias com uma demanda maior, a seriedade é inevitável, pois exige muito da concentração de cada pessoa do grupo. Mas nos dias mais </a:t>
            </a:r>
            <a:r>
              <a:rPr lang="pt-BR" sz="2000" dirty="0" err="1"/>
              <a:t>lights</a:t>
            </a:r>
            <a:r>
              <a:rPr lang="pt-BR" sz="2000" dirty="0"/>
              <a:t>, buscamos ser mais descontraídos para fluir melhor o espírito de equipe.</a:t>
            </a:r>
            <a:br>
              <a:rPr lang="pt-BR" sz="2000" dirty="0"/>
            </a:br>
            <a:r>
              <a:rPr lang="pt-BR" sz="2000" b="1" dirty="0"/>
              <a:t>Existem fotos de fundadores, premiações, troféus ou coisas assemelhadas espalhadas pela empresa?</a:t>
            </a:r>
            <a:br>
              <a:rPr lang="pt-BR" sz="2000" dirty="0"/>
            </a:br>
            <a:r>
              <a:rPr lang="pt-BR" sz="2000" dirty="0"/>
              <a:t>Evitamos fotos de fundadores na empresa, pois prezamos por um ambiente dentro do nosso código de ética, porém na sala de reuniões, há algumas premiações.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278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C68E1-C154-4D06-857F-7A40416B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79FEAF8-877C-4F71-A7BF-E05C0DE56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5208" cy="696869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6F7D4D-DDD8-4AAA-BD56-6DEE5B8B46F0}"/>
              </a:ext>
            </a:extLst>
          </p:cNvPr>
          <p:cNvSpPr txBox="1"/>
          <p:nvPr/>
        </p:nvSpPr>
        <p:spPr>
          <a:xfrm>
            <a:off x="0" y="0"/>
            <a:ext cx="12191999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2000" b="1" dirty="0"/>
              <a:t>Existem murais organizados por importância das informações? Caso exista, como é o site da intranet? Convidativo e amigável? Mais enxuto e direto?</a:t>
            </a:r>
            <a:br>
              <a:rPr lang="pt-BR" sz="2000" dirty="0"/>
            </a:br>
            <a:r>
              <a:rPr lang="pt-BR" sz="2000" dirty="0"/>
              <a:t>Nossa intranet é convidativa, com mensagens de boas-vindas. Nela contém, comunicados importantes, plataforma de cursos e treinamentos, avaliação de capacitação, código de ética, aniversariantes do mês e principais indicadores. </a:t>
            </a:r>
          </a:p>
          <a:p>
            <a:pPr lvl="0"/>
            <a:r>
              <a:rPr lang="pt-BR" sz="2000" b="1" dirty="0"/>
              <a:t>Como as normas, regras e procedimentos são divulgados? De forma oral, escrita ou informalmente?</a:t>
            </a:r>
            <a:br>
              <a:rPr lang="pt-BR" sz="2000" b="1" dirty="0"/>
            </a:br>
            <a:r>
              <a:rPr lang="pt-BR" sz="2000" dirty="0"/>
              <a:t>Via intranet, e também na integração, em </a:t>
            </a:r>
            <a:r>
              <a:rPr lang="pt-BR" sz="2000" dirty="0" err="1"/>
              <a:t>feedback’s</a:t>
            </a:r>
            <a:r>
              <a:rPr lang="pt-BR" sz="2000" dirty="0"/>
              <a:t> mensais, de forma oral, protocolada por e-mail, e o que demanda contrato, assinado digitalmente.</a:t>
            </a:r>
            <a:endParaRPr lang="pt-BR" sz="2000" b="1" dirty="0"/>
          </a:p>
          <a:p>
            <a:pPr lvl="0"/>
            <a:r>
              <a:rPr lang="pt-BR" sz="2000" b="1" dirty="0"/>
              <a:t>Como se toma conhecimento do sucesso de um empregado? Promoção? Elogios públicos? Prêmios?</a:t>
            </a:r>
            <a:br>
              <a:rPr lang="pt-BR" sz="2000" dirty="0"/>
            </a:br>
            <a:r>
              <a:rPr lang="pt-BR" sz="2000" dirty="0"/>
              <a:t>Elogios públicos, incentivos e premiações. Caso haja uma progressão no colaborador, há oportunidades para promoções e alto reconhecimento.</a:t>
            </a:r>
          </a:p>
          <a:p>
            <a:pPr lvl="0"/>
            <a:r>
              <a:rPr lang="pt-BR" sz="2000" b="1" dirty="0"/>
              <a:t>O que é repetido incansavelmente – de forma direta ou indireta – para as pessoas sobre o que é relevante para o sucesso da empresa? Não errar? Não desperdiçar? Conquistar? Vencer? Ser ético?"</a:t>
            </a:r>
            <a:br>
              <a:rPr lang="pt-BR" sz="2000" dirty="0"/>
            </a:br>
            <a:r>
              <a:rPr lang="pt-BR" sz="2000" dirty="0"/>
              <a:t>Transparência e clareza em todos os processos (principalmente ao cometer erros), seguir a risca o Código de Ética da empresa, ser pontual, cumprir com prazos e principalmente buscar ser visto de forma positiva, buscando o melhor clima organizacional.</a:t>
            </a:r>
          </a:p>
          <a:p>
            <a:r>
              <a:rPr lang="pt-BR" sz="2000" b="1" dirty="0"/>
              <a:t>Rituais e ritos: Ações e cerimônias repetidas regularmente para garantir a transmissão ou manutenção de valores ou regras.</a:t>
            </a:r>
            <a:br>
              <a:rPr lang="pt-BR" sz="2000" dirty="0"/>
            </a:br>
            <a:r>
              <a:rPr lang="pt-BR" sz="2000" dirty="0"/>
              <a:t>Contamos com feedback mensal, avaliação 360 (todos avaliam todos), caixinha de sugestões, confraternizações periódicas para manter um ambiente de trabalho agradável.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4796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78972-55BC-4FEA-B326-9353CF32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7EE4BBB-A027-4517-856B-7F1D247E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66858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53D2A-1767-4A90-A6C4-40EC2BCBD6D4}"/>
              </a:ext>
            </a:extLst>
          </p:cNvPr>
          <p:cNvSpPr txBox="1"/>
          <p:nvPr/>
        </p:nvSpPr>
        <p:spPr>
          <a:xfrm>
            <a:off x="4451927" y="2255918"/>
            <a:ext cx="37499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Allan Queiroz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Bruno Correa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Douglas Americo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Samuel Paes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Henrique Lima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ED1B5C-D2AC-4E31-B4EF-FF3D449BA72E}"/>
              </a:ext>
            </a:extLst>
          </p:cNvPr>
          <p:cNvSpPr txBox="1"/>
          <p:nvPr/>
        </p:nvSpPr>
        <p:spPr>
          <a:xfrm>
            <a:off x="4313381" y="1182856"/>
            <a:ext cx="401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</a:t>
            </a:r>
          </a:p>
        </p:txBody>
      </p:sp>
    </p:spTree>
    <p:extLst>
      <p:ext uri="{BB962C8B-B14F-4D97-AF65-F5344CB8AC3E}">
        <p14:creationId xmlns:p14="http://schemas.microsoft.com/office/powerpoint/2010/main" val="417201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A790AA-40A7-4A4A-A16D-1233B733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A962D26-B9E2-4312-BDFD-9BCE8CA33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071D3F-8F31-CA7D-B33F-92BA7CFD5141}"/>
              </a:ext>
            </a:extLst>
          </p:cNvPr>
          <p:cNvSpPr/>
          <p:nvPr/>
        </p:nvSpPr>
        <p:spPr>
          <a:xfrm>
            <a:off x="161636" y="868218"/>
            <a:ext cx="11868727" cy="5826197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810112-7ADE-419E-BA05-475BDB966570}"/>
              </a:ext>
            </a:extLst>
          </p:cNvPr>
          <p:cNvSpPr txBox="1"/>
          <p:nvPr/>
        </p:nvSpPr>
        <p:spPr>
          <a:xfrm>
            <a:off x="1001027" y="1597794"/>
            <a:ext cx="97503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Fundada em 2024, no município de Votorantim-SP, a empresa está estrategicamente localizada para estar próxima de clientes potenciais e fomentar o relacionamento com outras empresas emergentes da região. </a:t>
            </a:r>
          </a:p>
          <a:p>
            <a:r>
              <a:rPr lang="pt-BR" sz="2800" dirty="0"/>
              <a:t>Motivações da equipe/dados</a:t>
            </a:r>
          </a:p>
          <a:p>
            <a:endParaRPr lang="pt-BR" sz="2800" dirty="0"/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C83C45F-D86C-8648-D7D1-FFCFDBEC186A}"/>
              </a:ext>
            </a:extLst>
          </p:cNvPr>
          <p:cNvSpPr txBox="1">
            <a:spLocks/>
          </p:cNvSpPr>
          <p:nvPr/>
        </p:nvSpPr>
        <p:spPr>
          <a:xfrm>
            <a:off x="161636" y="240122"/>
            <a:ext cx="11720945" cy="5266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da Empresa</a:t>
            </a:r>
          </a:p>
        </p:txBody>
      </p:sp>
    </p:spTree>
    <p:extLst>
      <p:ext uri="{BB962C8B-B14F-4D97-AF65-F5344CB8AC3E}">
        <p14:creationId xmlns:p14="http://schemas.microsoft.com/office/powerpoint/2010/main" val="81836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7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Pilares fundamentais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43C449-E37D-477D-9E7A-3D890CBB0A90}"/>
              </a:ext>
            </a:extLst>
          </p:cNvPr>
          <p:cNvSpPr txBox="1"/>
          <p:nvPr/>
        </p:nvSpPr>
        <p:spPr>
          <a:xfrm>
            <a:off x="1769687" y="1942046"/>
            <a:ext cx="86526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3200" dirty="0"/>
              <a:t>Inovação</a:t>
            </a:r>
          </a:p>
          <a:p>
            <a:pPr lvl="0" algn="ctr"/>
            <a:r>
              <a:rPr lang="pt-BR" sz="3200" dirty="0"/>
              <a:t>Ética</a:t>
            </a:r>
          </a:p>
          <a:p>
            <a:pPr lvl="0" algn="ctr"/>
            <a:r>
              <a:rPr lang="pt-BR" sz="3200" dirty="0"/>
              <a:t>Compromisso </a:t>
            </a:r>
          </a:p>
          <a:p>
            <a:pPr algn="ctr"/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276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7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43C449-E37D-477D-9E7A-3D890CBB0A90}"/>
              </a:ext>
            </a:extLst>
          </p:cNvPr>
          <p:cNvSpPr txBox="1"/>
          <p:nvPr/>
        </p:nvSpPr>
        <p:spPr>
          <a:xfrm>
            <a:off x="891842" y="1491817"/>
            <a:ext cx="102605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Inovação</a:t>
            </a:r>
            <a:br>
              <a:rPr lang="pt-BR" sz="3200" b="1" dirty="0"/>
            </a:br>
            <a:r>
              <a:rPr lang="pt-BR" sz="2800" dirty="0"/>
              <a:t>Sustentar um ambiente de trabalho, onde inovações tornem-se uma necessidade.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Ética</a:t>
            </a:r>
            <a:br>
              <a:rPr lang="pt-BR" sz="3200" b="1" dirty="0"/>
            </a:br>
            <a:r>
              <a:rPr lang="pt-BR" sz="2800" dirty="0"/>
              <a:t>Seguir rigorosamente nosso compromisso em relação ao Código de Ética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Compromisso</a:t>
            </a:r>
          </a:p>
          <a:p>
            <a:pPr algn="ctr"/>
            <a:r>
              <a:rPr lang="pt-BR" sz="2800" dirty="0"/>
              <a:t>Manter pontualidade, se comprometendo com nossos colegas de trabalho.</a:t>
            </a:r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3441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7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A43C449-E37D-477D-9E7A-3D890CBB0A90}"/>
              </a:ext>
            </a:extLst>
          </p:cNvPr>
          <p:cNvSpPr txBox="1"/>
          <p:nvPr/>
        </p:nvSpPr>
        <p:spPr>
          <a:xfrm>
            <a:off x="891842" y="1491817"/>
            <a:ext cx="102605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Inovação</a:t>
            </a:r>
            <a:br>
              <a:rPr lang="pt-BR" sz="3200" b="1" dirty="0"/>
            </a:br>
            <a:r>
              <a:rPr lang="pt-BR" sz="2800" dirty="0"/>
              <a:t>Investir em nossos funcionários para participação em treinamentos nacionais e internacionais, que acompanham o mercado inovador.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Ética</a:t>
            </a:r>
            <a:br>
              <a:rPr lang="pt-BR" sz="3200" b="1" dirty="0"/>
            </a:br>
            <a:r>
              <a:rPr lang="pt-BR" sz="2800" dirty="0"/>
              <a:t>Não hesitar em desligamento de funcionário da empresa, caso haja alguma violação grave do CDE ou recorrências.</a:t>
            </a:r>
          </a:p>
          <a:p>
            <a:pPr marL="457200" lvl="0" indent="-457200" algn="ctr">
              <a:buFont typeface="Arial" panose="020B0604020202020204" pitchFamily="34" charset="0"/>
              <a:buChar char="•"/>
            </a:pPr>
            <a:r>
              <a:rPr lang="pt-BR" sz="3200" b="1" dirty="0"/>
              <a:t>Compromisso</a:t>
            </a:r>
            <a:br>
              <a:rPr lang="pt-BR" sz="3200" b="1" dirty="0"/>
            </a:br>
            <a:r>
              <a:rPr lang="pt-BR" sz="2800" dirty="0"/>
              <a:t>Descreva aqui a ideia</a:t>
            </a:r>
            <a:endParaRPr lang="pt-BR" sz="3200" b="1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541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7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Lema da Empresa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76B4177-E63C-4BFD-904A-BFD58B888C75}"/>
              </a:ext>
            </a:extLst>
          </p:cNvPr>
          <p:cNvSpPr txBox="1"/>
          <p:nvPr/>
        </p:nvSpPr>
        <p:spPr>
          <a:xfrm>
            <a:off x="1936183" y="1942046"/>
            <a:ext cx="817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O convencional não nos convence.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20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78972-55BC-4FEA-B326-9353CF323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67EE4BBB-A027-4517-856B-7F1D247EE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34480" y="-3445561"/>
            <a:ext cx="24060960" cy="13749121"/>
          </a:xfrm>
          <a:effectLst>
            <a:softEdge rad="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39850D5-C844-4DC9-B181-B3CB0EDED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42110"/>
            <a:ext cx="7546110" cy="455926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937271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E28A54F-034E-4A77-A1E8-E16335353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4982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AA22588-A1C2-4DF3-BDA3-F9830CAB560E}"/>
              </a:ext>
            </a:extLst>
          </p:cNvPr>
          <p:cNvSpPr/>
          <p:nvPr/>
        </p:nvSpPr>
        <p:spPr>
          <a:xfrm>
            <a:off x="161636" y="868218"/>
            <a:ext cx="11868727" cy="5892800"/>
          </a:xfrm>
          <a:prstGeom prst="roundRect">
            <a:avLst>
              <a:gd name="adj" fmla="val 4004"/>
            </a:avLst>
          </a:prstGeom>
          <a:solidFill>
            <a:srgbClr val="D6DCE5">
              <a:alpha val="30196"/>
            </a:srgbClr>
          </a:solidFill>
          <a:ln>
            <a:solidFill>
              <a:srgbClr val="27A4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5D5E2D3-EB8A-4BB9-9030-E74335B0F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36" y="96983"/>
            <a:ext cx="11720945" cy="526617"/>
          </a:xfrm>
        </p:spPr>
        <p:txBody>
          <a:bodyPr>
            <a:no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a nossa missão?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8547462-C12E-4395-8CF3-8763C7918F14}"/>
              </a:ext>
            </a:extLst>
          </p:cNvPr>
          <p:cNvSpPr txBox="1">
            <a:spLocks/>
          </p:cNvSpPr>
          <p:nvPr/>
        </p:nvSpPr>
        <p:spPr>
          <a:xfrm>
            <a:off x="161636" y="1006764"/>
            <a:ext cx="11868727" cy="5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algn="l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A336E92-7037-4777-AE95-DB7AF31BA7A1}"/>
              </a:ext>
            </a:extLst>
          </p:cNvPr>
          <p:cNvSpPr txBox="1"/>
          <p:nvPr/>
        </p:nvSpPr>
        <p:spPr>
          <a:xfrm>
            <a:off x="1029903" y="1732547"/>
            <a:ext cx="1041453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Nossa missão é transformar dados em insights estratégicos que impulsionam o crescimento e a inovação das empresas. Ajudamos nossos clientes a tomarem decisões mais inteligentes e baseadas em dados, oferecendo soluções personalizadas e tecnologias avançadas para otimizar suas operações e alcançar resultados significativos.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8385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1499</Words>
  <Application>Microsoft Office PowerPoint</Application>
  <PresentationFormat>Widescreen</PresentationFormat>
  <Paragraphs>178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Bahnschrift Light Condensed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Alunos</dc:creator>
  <cp:lastModifiedBy>Alunos</cp:lastModifiedBy>
  <cp:revision>44</cp:revision>
  <dcterms:created xsi:type="dcterms:W3CDTF">2024-10-18T22:53:42Z</dcterms:created>
  <dcterms:modified xsi:type="dcterms:W3CDTF">2024-10-26T01:11:51Z</dcterms:modified>
</cp:coreProperties>
</file>